
<file path=[Content_Types].xml><?xml version="1.0" encoding="utf-8"?>
<Types xmlns="http://schemas.openxmlformats.org/package/2006/content-types">
  <Default Extension="emf" ContentType="image/x-emf"/>
  <Default Extension="jpeg" ContentType="image/jpeg"/>
  <Default Extension="m4a" ContentType="audio/mp4"/>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3.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 id="2147483860" r:id="rId3"/>
    <p:sldMasterId id="2147483872" r:id="rId4"/>
  </p:sldMasterIdLst>
  <p:notesMasterIdLst>
    <p:notesMasterId r:id="rId23"/>
  </p:notesMasterIdLst>
  <p:sldIdLst>
    <p:sldId id="3199" r:id="rId5"/>
    <p:sldId id="3539" r:id="rId6"/>
    <p:sldId id="4197" r:id="rId7"/>
    <p:sldId id="4198" r:id="rId8"/>
    <p:sldId id="4199" r:id="rId9"/>
    <p:sldId id="2056" r:id="rId10"/>
    <p:sldId id="3262" r:id="rId11"/>
    <p:sldId id="2057" r:id="rId12"/>
    <p:sldId id="4073" r:id="rId13"/>
    <p:sldId id="3990" r:id="rId14"/>
    <p:sldId id="4077" r:id="rId15"/>
    <p:sldId id="4088" r:id="rId16"/>
    <p:sldId id="4091" r:id="rId17"/>
    <p:sldId id="4093" r:id="rId18"/>
    <p:sldId id="4092" r:id="rId19"/>
    <p:sldId id="4076" r:id="rId20"/>
    <p:sldId id="1717" r:id="rId21"/>
    <p:sldId id="1718" r:id="rId22"/>
  </p:sldIdLst>
  <p:sldSz cx="10287000" cy="6858000" type="35mm"/>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2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4"/>
    <p:restoredTop sz="94666"/>
  </p:normalViewPr>
  <p:slideViewPr>
    <p:cSldViewPr snapToGrid="0" snapToObjects="1">
      <p:cViewPr varScale="1">
        <p:scale>
          <a:sx n="80" d="100"/>
          <a:sy n="80" d="100"/>
        </p:scale>
        <p:origin x="208" y="664"/>
      </p:cViewPr>
      <p:guideLst>
        <p:guide orient="horz" pos="2160"/>
        <p:guide pos="32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48C69C-79B4-A74A-B740-301F5DA8B0EC}" type="datetimeFigureOut">
              <a:rPr kumimoji="1" lang="ja-JP" altLang="en-US" smtClean="0"/>
              <a:t>2021/1/27</a:t>
            </a:fld>
            <a:endParaRPr kumimoji="1" lang="ja-JP" altLang="en-US"/>
          </a:p>
        </p:txBody>
      </p:sp>
      <p:sp>
        <p:nvSpPr>
          <p:cNvPr id="4" name="スライド イメージ プレースホルダー 3"/>
          <p:cNvSpPr>
            <a:spLocks noGrp="1" noRot="1" noChangeAspect="1"/>
          </p:cNvSpPr>
          <p:nvPr>
            <p:ph type="sldImg" idx="2"/>
          </p:nvPr>
        </p:nvSpPr>
        <p:spPr>
          <a:xfrm>
            <a:off x="1114425" y="1143000"/>
            <a:ext cx="462915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391BEC-ECB0-1B43-BB0B-C9C6DBCEDE80}" type="slidenum">
              <a:rPr kumimoji="1" lang="ja-JP" altLang="en-US" smtClean="0"/>
              <a:t>‹#›</a:t>
            </a:fld>
            <a:endParaRPr kumimoji="1" lang="ja-JP" altLang="en-US"/>
          </a:p>
        </p:txBody>
      </p:sp>
    </p:spTree>
    <p:extLst>
      <p:ext uri="{BB962C8B-B14F-4D97-AF65-F5344CB8AC3E}">
        <p14:creationId xmlns:p14="http://schemas.microsoft.com/office/powerpoint/2010/main" val="24884366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スライド イメージ プレースホルダ 1"/>
          <p:cNvSpPr>
            <a:spLocks noGrp="1" noRot="1" noChangeAspect="1"/>
          </p:cNvSpPr>
          <p:nvPr>
            <p:ph type="sldImg"/>
          </p:nvPr>
        </p:nvSpPr>
        <p:spPr>
          <a:xfrm>
            <a:off x="2643188" y="636588"/>
            <a:ext cx="3857625" cy="2571750"/>
          </a:xfrm>
          <a:ln/>
        </p:spPr>
      </p:sp>
      <p:sp>
        <p:nvSpPr>
          <p:cNvPr id="48130" name="ノート プレースホルダ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ja-JP" altLang="en-US">
                <a:latin typeface="細明朝体" charset="0"/>
                <a:ea typeface="細明朝体" charset="0"/>
                <a:cs typeface="細明朝体" charset="0"/>
              </a:rPr>
              <a:t>ベランダで喫煙する＝まず、屋外の粉じん計が感知</a:t>
            </a:r>
            <a:endParaRPr lang="en-US" altLang="ja-JP">
              <a:latin typeface="細明朝体" charset="0"/>
              <a:ea typeface="細明朝体" charset="0"/>
              <a:cs typeface="細明朝体" charset="0"/>
            </a:endParaRPr>
          </a:p>
          <a:p>
            <a:r>
              <a:rPr lang="ja-JP" altLang="en-US">
                <a:latin typeface="細明朝体" charset="0"/>
                <a:ea typeface="細明朝体" charset="0"/>
                <a:cs typeface="細明朝体" charset="0"/>
              </a:rPr>
              <a:t>サッシとレールの隙間から簡単に煙は屋内に浸入。</a:t>
            </a:r>
          </a:p>
        </p:txBody>
      </p:sp>
    </p:spTree>
    <p:extLst>
      <p:ext uri="{BB962C8B-B14F-4D97-AF65-F5344CB8AC3E}">
        <p14:creationId xmlns:p14="http://schemas.microsoft.com/office/powerpoint/2010/main" val="679384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スライド イメージ プレースホルダ 1"/>
          <p:cNvSpPr>
            <a:spLocks noGrp="1" noRot="1" noChangeAspect="1"/>
          </p:cNvSpPr>
          <p:nvPr>
            <p:ph type="sldImg"/>
          </p:nvPr>
        </p:nvSpPr>
        <p:spPr>
          <a:xfrm>
            <a:off x="2643188" y="636588"/>
            <a:ext cx="3857625" cy="2571750"/>
          </a:xfrm>
          <a:ln/>
        </p:spPr>
      </p:sp>
      <p:sp>
        <p:nvSpPr>
          <p:cNvPr id="52226" name="ノート プレースホルダ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ja-JP" altLang="en-US">
              <a:latin typeface="細明朝体" charset="0"/>
              <a:ea typeface="細明朝体" charset="0"/>
              <a:cs typeface="細明朝体" charset="0"/>
            </a:endParaRPr>
          </a:p>
        </p:txBody>
      </p:sp>
    </p:spTree>
    <p:extLst>
      <p:ext uri="{BB962C8B-B14F-4D97-AF65-F5344CB8AC3E}">
        <p14:creationId xmlns:p14="http://schemas.microsoft.com/office/powerpoint/2010/main" val="4020420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スライド イメージ プレースホルダ 1"/>
          <p:cNvSpPr>
            <a:spLocks noGrp="1" noRot="1" noChangeAspect="1"/>
          </p:cNvSpPr>
          <p:nvPr>
            <p:ph type="sldImg"/>
          </p:nvPr>
        </p:nvSpPr>
        <p:spPr>
          <a:xfrm>
            <a:off x="2643188" y="636588"/>
            <a:ext cx="3857625" cy="2571750"/>
          </a:xfrm>
          <a:ln/>
        </p:spPr>
      </p:sp>
      <p:sp>
        <p:nvSpPr>
          <p:cNvPr id="52226" name="ノート プレースホルダ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ja-JP" altLang="en-US">
              <a:latin typeface="細明朝体" charset="0"/>
              <a:ea typeface="細明朝体" charset="0"/>
              <a:cs typeface="細明朝体" charset="0"/>
            </a:endParaRPr>
          </a:p>
        </p:txBody>
      </p:sp>
    </p:spTree>
    <p:extLst>
      <p:ext uri="{BB962C8B-B14F-4D97-AF65-F5344CB8AC3E}">
        <p14:creationId xmlns:p14="http://schemas.microsoft.com/office/powerpoint/2010/main" val="2586786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954338" y="514350"/>
            <a:ext cx="3857625" cy="2571750"/>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a:xfrm>
            <a:off x="5531091" y="6513721"/>
            <a:ext cx="4232906" cy="34317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3D189C9B-BAA6-427A-A2CC-BA7E225855BE}" type="slidenum">
              <a:rPr kumimoji="1" lang="ja-JP" altLang="en-US" sz="2400" b="0" i="0" u="none" strike="noStrike" kern="1200" cap="none" spc="0" normalizeH="0" baseline="0" noProof="0" smtClean="0">
                <a:ln>
                  <a:noFill/>
                </a:ln>
                <a:solidFill>
                  <a:prstClr val="black"/>
                </a:solidFill>
                <a:effectLst/>
                <a:uLnTx/>
                <a:uFillTx/>
                <a:latin typeface="Calibri"/>
                <a:ea typeface="ＭＳ Ｐゴシック"/>
                <a:cs typeface="ＭＳ ゴシック"/>
              </a:rPr>
              <a:pPr marL="0" marR="0" lvl="0" indent="0" algn="l" defTabSz="914400" rtl="0" eaLnBrk="0" fontAlgn="base" latinLnBrk="0" hangingPunct="0">
                <a:lnSpc>
                  <a:spcPct val="100000"/>
                </a:lnSpc>
                <a:spcBef>
                  <a:spcPct val="0"/>
                </a:spcBef>
                <a:spcAft>
                  <a:spcPct val="0"/>
                </a:spcAft>
                <a:buClrTx/>
                <a:buSzTx/>
                <a:buFontTx/>
                <a:buNone/>
                <a:tabLst/>
                <a:defRPr/>
              </a:pPr>
              <a:t>17</a:t>
            </a:fld>
            <a:endParaRPr kumimoji="1" lang="ja-JP" altLang="en-US" sz="2400" b="0" i="0" u="none" strike="noStrike" kern="1200" cap="none" spc="0" normalizeH="0" baseline="0" noProof="0" dirty="0">
              <a:ln>
                <a:noFill/>
              </a:ln>
              <a:solidFill>
                <a:prstClr val="black"/>
              </a:solidFill>
              <a:effectLst/>
              <a:uLnTx/>
              <a:uFillTx/>
              <a:latin typeface="Calibri"/>
              <a:ea typeface="ＭＳ Ｐゴシック"/>
              <a:cs typeface="ＭＳ ゴシック"/>
            </a:endParaRPr>
          </a:p>
        </p:txBody>
      </p:sp>
    </p:spTree>
    <p:extLst>
      <p:ext uri="{BB962C8B-B14F-4D97-AF65-F5344CB8AC3E}">
        <p14:creationId xmlns:p14="http://schemas.microsoft.com/office/powerpoint/2010/main" val="4233374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954338" y="514350"/>
            <a:ext cx="3857625" cy="2571750"/>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a:xfrm>
            <a:off x="5531091" y="6513721"/>
            <a:ext cx="4232906" cy="34317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3D189C9B-BAA6-427A-A2CC-BA7E225855BE}" type="slidenum">
              <a:rPr kumimoji="1" lang="ja-JP" altLang="en-US" sz="2400" b="0" i="0" u="none" strike="noStrike" kern="1200" cap="none" spc="0" normalizeH="0" baseline="0" noProof="0" smtClean="0">
                <a:ln>
                  <a:noFill/>
                </a:ln>
                <a:solidFill>
                  <a:prstClr val="black"/>
                </a:solidFill>
                <a:effectLst/>
                <a:uLnTx/>
                <a:uFillTx/>
                <a:latin typeface="Calibri"/>
                <a:ea typeface="ＭＳ Ｐゴシック"/>
                <a:cs typeface="ＭＳ ゴシック"/>
              </a:rPr>
              <a:pPr marL="0" marR="0" lvl="0" indent="0" algn="l" defTabSz="914400" rtl="0" eaLnBrk="0" fontAlgn="base" latinLnBrk="0" hangingPunct="0">
                <a:lnSpc>
                  <a:spcPct val="100000"/>
                </a:lnSpc>
                <a:spcBef>
                  <a:spcPct val="0"/>
                </a:spcBef>
                <a:spcAft>
                  <a:spcPct val="0"/>
                </a:spcAft>
                <a:buClrTx/>
                <a:buSzTx/>
                <a:buFontTx/>
                <a:buNone/>
                <a:tabLst/>
                <a:defRPr/>
              </a:pPr>
              <a:t>18</a:t>
            </a:fld>
            <a:endParaRPr kumimoji="1" lang="ja-JP" altLang="en-US" sz="2400" b="0" i="0" u="none" strike="noStrike" kern="1200" cap="none" spc="0" normalizeH="0" baseline="0" noProof="0" dirty="0">
              <a:ln>
                <a:noFill/>
              </a:ln>
              <a:solidFill>
                <a:prstClr val="black"/>
              </a:solidFill>
              <a:effectLst/>
              <a:uLnTx/>
              <a:uFillTx/>
              <a:latin typeface="Calibri"/>
              <a:ea typeface="ＭＳ Ｐゴシック"/>
              <a:cs typeface="ＭＳ ゴシック"/>
            </a:endParaRPr>
          </a:p>
        </p:txBody>
      </p:sp>
    </p:spTree>
    <p:extLst>
      <p:ext uri="{BB962C8B-B14F-4D97-AF65-F5344CB8AC3E}">
        <p14:creationId xmlns:p14="http://schemas.microsoft.com/office/powerpoint/2010/main" val="1792033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71525" y="2130440"/>
            <a:ext cx="874395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67D95B2D-3DD0-CE41-A689-A5BB6A0BB0F9}" type="datetimeFigureOut">
              <a:rPr lang="ja-JP" altLang="en-US" smtClean="0">
                <a:solidFill>
                  <a:prstClr val="black">
                    <a:tint val="75000"/>
                  </a:prstClr>
                </a:solidFill>
                <a:latin typeface="Calibri"/>
                <a:ea typeface="ＭＳ Ｐゴシック"/>
              </a:rPr>
              <a:pPr/>
              <a:t>2021/1/27</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638C5A6B-FBEF-914B-9103-FB015763EC18}"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940545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7D95B2D-3DD0-CE41-A689-A5BB6A0BB0F9}" type="datetimeFigureOut">
              <a:rPr lang="ja-JP" altLang="en-US" smtClean="0">
                <a:solidFill>
                  <a:prstClr val="black">
                    <a:tint val="75000"/>
                  </a:prstClr>
                </a:solidFill>
                <a:latin typeface="Calibri"/>
                <a:ea typeface="ＭＳ Ｐゴシック"/>
              </a:rPr>
              <a:pPr/>
              <a:t>2021/1/27</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638C5A6B-FBEF-914B-9103-FB015763EC18}"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5855533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6_2 つのコンテンツ">
    <p:spTree>
      <p:nvGrpSpPr>
        <p:cNvPr id="1" name=""/>
        <p:cNvGrpSpPr/>
        <p:nvPr/>
      </p:nvGrpSpPr>
      <p:grpSpPr>
        <a:xfrm>
          <a:off x="0" y="0"/>
          <a:ext cx="0" cy="0"/>
          <a:chOff x="0" y="0"/>
          <a:chExt cx="0" cy="0"/>
        </a:xfrm>
      </p:grpSpPr>
      <p:sp>
        <p:nvSpPr>
          <p:cNvPr id="786" name="Shape 786"/>
          <p:cNvSpPr>
            <a:spLocks noGrp="1"/>
          </p:cNvSpPr>
          <p:nvPr>
            <p:ph type="title"/>
          </p:nvPr>
        </p:nvSpPr>
        <p:spPr>
          <a:prstGeom prst="rect">
            <a:avLst/>
          </a:prstGeom>
        </p:spPr>
        <p:txBody>
          <a:bodyPr/>
          <a:lstStyle/>
          <a:p>
            <a:r>
              <a:t>タイトルテキスト</a:t>
            </a:r>
          </a:p>
        </p:txBody>
      </p:sp>
      <p:sp>
        <p:nvSpPr>
          <p:cNvPr id="787" name="Shape 787"/>
          <p:cNvSpPr>
            <a:spLocks noGrp="1"/>
          </p:cNvSpPr>
          <p:nvPr>
            <p:ph type="body" sz="half" idx="1"/>
          </p:nvPr>
        </p:nvSpPr>
        <p:spPr>
          <a:xfrm>
            <a:off x="578646" y="1600206"/>
            <a:ext cx="5122071"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本文レベル1</a:t>
            </a:r>
          </a:p>
          <a:p>
            <a:pPr lvl="1"/>
            <a:r>
              <a:t>本文レベル2</a:t>
            </a:r>
          </a:p>
          <a:p>
            <a:pPr lvl="2"/>
            <a:r>
              <a:t>本文レベル3</a:t>
            </a:r>
          </a:p>
          <a:p>
            <a:pPr lvl="3"/>
            <a:r>
              <a:t>本文レベル4</a:t>
            </a:r>
          </a:p>
          <a:p>
            <a:pPr lvl="4"/>
            <a:r>
              <a:t>本文レベル 5</a:t>
            </a:r>
          </a:p>
        </p:txBody>
      </p:sp>
      <p:sp>
        <p:nvSpPr>
          <p:cNvPr id="788" name="Shape 788"/>
          <p:cNvSpPr>
            <a:spLocks noGrp="1"/>
          </p:cNvSpPr>
          <p:nvPr>
            <p:ph type="sldNum" sz="quarter" idx="2"/>
          </p:nvPr>
        </p:nvSpPr>
        <p:spPr>
          <a:xfrm>
            <a:off x="9514026" y="6404308"/>
            <a:ext cx="258624" cy="269241"/>
          </a:xfrm>
          <a:prstGeom prst="rect">
            <a:avLst/>
          </a:prstGeom>
        </p:spPr>
        <p:txBody>
          <a:bodyPr/>
          <a:lstStyle>
            <a:lvl1pPr>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09840995"/>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6_比較">
    <p:spTree>
      <p:nvGrpSpPr>
        <p:cNvPr id="1" name=""/>
        <p:cNvGrpSpPr/>
        <p:nvPr/>
      </p:nvGrpSpPr>
      <p:grpSpPr>
        <a:xfrm>
          <a:off x="0" y="0"/>
          <a:ext cx="0" cy="0"/>
          <a:chOff x="0" y="0"/>
          <a:chExt cx="0" cy="0"/>
        </a:xfrm>
      </p:grpSpPr>
      <p:sp>
        <p:nvSpPr>
          <p:cNvPr id="795" name="Shape 795"/>
          <p:cNvSpPr>
            <a:spLocks noGrp="1"/>
          </p:cNvSpPr>
          <p:nvPr>
            <p:ph type="title"/>
          </p:nvPr>
        </p:nvSpPr>
        <p:spPr>
          <a:prstGeom prst="rect">
            <a:avLst/>
          </a:prstGeom>
        </p:spPr>
        <p:txBody>
          <a:bodyPr/>
          <a:lstStyle/>
          <a:p>
            <a:r>
              <a:t>タイトルテキスト</a:t>
            </a:r>
          </a:p>
        </p:txBody>
      </p:sp>
      <p:sp>
        <p:nvSpPr>
          <p:cNvPr id="796" name="Shape 796"/>
          <p:cNvSpPr>
            <a:spLocks noGrp="1"/>
          </p:cNvSpPr>
          <p:nvPr>
            <p:ph type="body" sz="quarter" idx="1"/>
          </p:nvPr>
        </p:nvSpPr>
        <p:spPr>
          <a:xfrm>
            <a:off x="514350" y="1535112"/>
            <a:ext cx="4545213"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本文レベル1</a:t>
            </a:r>
          </a:p>
          <a:p>
            <a:pPr lvl="1"/>
            <a:r>
              <a:t>本文レベル2</a:t>
            </a:r>
          </a:p>
          <a:p>
            <a:pPr lvl="2"/>
            <a:r>
              <a:t>本文レベル3</a:t>
            </a:r>
          </a:p>
          <a:p>
            <a:pPr lvl="3"/>
            <a:r>
              <a:t>本文レベル4</a:t>
            </a:r>
          </a:p>
          <a:p>
            <a:pPr lvl="4"/>
            <a:r>
              <a:t>本文レベル 5</a:t>
            </a:r>
          </a:p>
        </p:txBody>
      </p:sp>
      <p:sp>
        <p:nvSpPr>
          <p:cNvPr id="797" name="Shape 797"/>
          <p:cNvSpPr>
            <a:spLocks noGrp="1"/>
          </p:cNvSpPr>
          <p:nvPr>
            <p:ph type="body" sz="quarter" idx="13"/>
          </p:nvPr>
        </p:nvSpPr>
        <p:spPr>
          <a:xfrm>
            <a:off x="5225662" y="1535112"/>
            <a:ext cx="4546997" cy="639763"/>
          </a:xfrm>
          <a:prstGeom prst="rect">
            <a:avLst/>
          </a:prstGeom>
        </p:spPr>
        <p:txBody>
          <a:bodyPr anchor="b"/>
          <a:lstStyle/>
          <a:p>
            <a:pPr marL="0" indent="0">
              <a:spcBef>
                <a:spcPts val="500"/>
              </a:spcBef>
              <a:buSzTx/>
              <a:buFontTx/>
              <a:buNone/>
              <a:defRPr sz="2400" b="1"/>
            </a:pPr>
            <a:endParaRPr/>
          </a:p>
        </p:txBody>
      </p:sp>
      <p:sp>
        <p:nvSpPr>
          <p:cNvPr id="798" name="Shape 798"/>
          <p:cNvSpPr>
            <a:spLocks noGrp="1"/>
          </p:cNvSpPr>
          <p:nvPr>
            <p:ph type="sldNum" sz="quarter" idx="2"/>
          </p:nvPr>
        </p:nvSpPr>
        <p:spPr>
          <a:xfrm>
            <a:off x="9514026" y="6404308"/>
            <a:ext cx="258624" cy="269241"/>
          </a:xfrm>
          <a:prstGeom prst="rect">
            <a:avLst/>
          </a:prstGeom>
        </p:spPr>
        <p:txBody>
          <a:bodyPr/>
          <a:lstStyle>
            <a:lvl1pPr>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662917566"/>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6_タイトルのみ">
    <p:spTree>
      <p:nvGrpSpPr>
        <p:cNvPr id="1" name=""/>
        <p:cNvGrpSpPr/>
        <p:nvPr/>
      </p:nvGrpSpPr>
      <p:grpSpPr>
        <a:xfrm>
          <a:off x="0" y="0"/>
          <a:ext cx="0" cy="0"/>
          <a:chOff x="0" y="0"/>
          <a:chExt cx="0" cy="0"/>
        </a:xfrm>
      </p:grpSpPr>
      <p:sp>
        <p:nvSpPr>
          <p:cNvPr id="805" name="Shape 805"/>
          <p:cNvSpPr>
            <a:spLocks noGrp="1"/>
          </p:cNvSpPr>
          <p:nvPr>
            <p:ph type="title"/>
          </p:nvPr>
        </p:nvSpPr>
        <p:spPr>
          <a:prstGeom prst="rect">
            <a:avLst/>
          </a:prstGeom>
        </p:spPr>
        <p:txBody>
          <a:bodyPr/>
          <a:lstStyle/>
          <a:p>
            <a:r>
              <a:t>タイトルテキスト</a:t>
            </a:r>
          </a:p>
        </p:txBody>
      </p:sp>
      <p:sp>
        <p:nvSpPr>
          <p:cNvPr id="806" name="Shape 806"/>
          <p:cNvSpPr>
            <a:spLocks noGrp="1"/>
          </p:cNvSpPr>
          <p:nvPr>
            <p:ph type="sldNum" sz="quarter" idx="2"/>
          </p:nvPr>
        </p:nvSpPr>
        <p:spPr>
          <a:xfrm>
            <a:off x="9514026" y="6404308"/>
            <a:ext cx="258624" cy="269241"/>
          </a:xfrm>
          <a:prstGeom prst="rect">
            <a:avLst/>
          </a:prstGeom>
        </p:spPr>
        <p:txBody>
          <a:bodyPr/>
          <a:lstStyle>
            <a:lvl1pPr>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59162381"/>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6_白紙">
    <p:spTree>
      <p:nvGrpSpPr>
        <p:cNvPr id="1" name=""/>
        <p:cNvGrpSpPr/>
        <p:nvPr/>
      </p:nvGrpSpPr>
      <p:grpSpPr>
        <a:xfrm>
          <a:off x="0" y="0"/>
          <a:ext cx="0" cy="0"/>
          <a:chOff x="0" y="0"/>
          <a:chExt cx="0" cy="0"/>
        </a:xfrm>
      </p:grpSpPr>
      <p:sp>
        <p:nvSpPr>
          <p:cNvPr id="813" name="Shape 813"/>
          <p:cNvSpPr>
            <a:spLocks noGrp="1"/>
          </p:cNvSpPr>
          <p:nvPr>
            <p:ph type="sldNum" sz="quarter" idx="2"/>
          </p:nvPr>
        </p:nvSpPr>
        <p:spPr>
          <a:xfrm>
            <a:off x="9514026" y="6404308"/>
            <a:ext cx="258624" cy="269241"/>
          </a:xfrm>
          <a:prstGeom prst="rect">
            <a:avLst/>
          </a:prstGeom>
        </p:spPr>
        <p:txBody>
          <a:bodyPr/>
          <a:lstStyle>
            <a:lvl1pPr>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37058780"/>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6_タイトル付きのコンテンツ">
    <p:spTree>
      <p:nvGrpSpPr>
        <p:cNvPr id="1" name=""/>
        <p:cNvGrpSpPr/>
        <p:nvPr/>
      </p:nvGrpSpPr>
      <p:grpSpPr>
        <a:xfrm>
          <a:off x="0" y="0"/>
          <a:ext cx="0" cy="0"/>
          <a:chOff x="0" y="0"/>
          <a:chExt cx="0" cy="0"/>
        </a:xfrm>
      </p:grpSpPr>
      <p:sp>
        <p:nvSpPr>
          <p:cNvPr id="820" name="Shape 820"/>
          <p:cNvSpPr>
            <a:spLocks noGrp="1"/>
          </p:cNvSpPr>
          <p:nvPr>
            <p:ph type="title"/>
          </p:nvPr>
        </p:nvSpPr>
        <p:spPr>
          <a:xfrm>
            <a:off x="514354" y="273050"/>
            <a:ext cx="3384353" cy="1162050"/>
          </a:xfrm>
          <a:prstGeom prst="rect">
            <a:avLst/>
          </a:prstGeom>
        </p:spPr>
        <p:txBody>
          <a:bodyPr anchor="b"/>
          <a:lstStyle>
            <a:lvl1pPr algn="l">
              <a:defRPr sz="2000" b="1"/>
            </a:lvl1pPr>
          </a:lstStyle>
          <a:p>
            <a:r>
              <a:t>タイトルテキスト</a:t>
            </a:r>
          </a:p>
        </p:txBody>
      </p:sp>
      <p:sp>
        <p:nvSpPr>
          <p:cNvPr id="821" name="Shape 821"/>
          <p:cNvSpPr>
            <a:spLocks noGrp="1"/>
          </p:cNvSpPr>
          <p:nvPr>
            <p:ph type="body" idx="1"/>
          </p:nvPr>
        </p:nvSpPr>
        <p:spPr>
          <a:xfrm>
            <a:off x="4021930" y="273064"/>
            <a:ext cx="5750720" cy="5853114"/>
          </a:xfrm>
          <a:prstGeom prst="rect">
            <a:avLst/>
          </a:prstGeom>
        </p:spPr>
        <p:txBody>
          <a:bodyPr/>
          <a:lstStyle/>
          <a:p>
            <a:r>
              <a:t>本文レベル1</a:t>
            </a:r>
          </a:p>
          <a:p>
            <a:pPr lvl="1"/>
            <a:r>
              <a:t>本文レベル2</a:t>
            </a:r>
          </a:p>
          <a:p>
            <a:pPr lvl="2"/>
            <a:r>
              <a:t>本文レベル3</a:t>
            </a:r>
          </a:p>
          <a:p>
            <a:pPr lvl="3"/>
            <a:r>
              <a:t>本文レベル4</a:t>
            </a:r>
          </a:p>
          <a:p>
            <a:pPr lvl="4"/>
            <a:r>
              <a:t>本文レベル 5</a:t>
            </a:r>
          </a:p>
        </p:txBody>
      </p:sp>
      <p:sp>
        <p:nvSpPr>
          <p:cNvPr id="822" name="Shape 822"/>
          <p:cNvSpPr>
            <a:spLocks noGrp="1"/>
          </p:cNvSpPr>
          <p:nvPr>
            <p:ph type="body" sz="half" idx="13"/>
          </p:nvPr>
        </p:nvSpPr>
        <p:spPr>
          <a:xfrm>
            <a:off x="514355" y="1435103"/>
            <a:ext cx="3384352" cy="4691063"/>
          </a:xfrm>
          <a:prstGeom prst="rect">
            <a:avLst/>
          </a:prstGeom>
        </p:spPr>
        <p:txBody>
          <a:bodyPr/>
          <a:lstStyle/>
          <a:p>
            <a:pPr marL="0" indent="0">
              <a:spcBef>
                <a:spcPts val="300"/>
              </a:spcBef>
              <a:buSzTx/>
              <a:buFontTx/>
              <a:buNone/>
              <a:defRPr sz="1400"/>
            </a:pPr>
            <a:endParaRPr/>
          </a:p>
        </p:txBody>
      </p:sp>
      <p:sp>
        <p:nvSpPr>
          <p:cNvPr id="823" name="Shape 823"/>
          <p:cNvSpPr>
            <a:spLocks noGrp="1"/>
          </p:cNvSpPr>
          <p:nvPr>
            <p:ph type="sldNum" sz="quarter" idx="2"/>
          </p:nvPr>
        </p:nvSpPr>
        <p:spPr>
          <a:xfrm>
            <a:off x="9514026" y="6404308"/>
            <a:ext cx="258624" cy="269241"/>
          </a:xfrm>
          <a:prstGeom prst="rect">
            <a:avLst/>
          </a:prstGeom>
        </p:spPr>
        <p:txBody>
          <a:bodyPr/>
          <a:lstStyle>
            <a:lvl1pPr>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6508197"/>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3_タイトル付きの図">
    <p:spTree>
      <p:nvGrpSpPr>
        <p:cNvPr id="1" name=""/>
        <p:cNvGrpSpPr/>
        <p:nvPr/>
      </p:nvGrpSpPr>
      <p:grpSpPr>
        <a:xfrm>
          <a:off x="0" y="0"/>
          <a:ext cx="0" cy="0"/>
          <a:chOff x="0" y="0"/>
          <a:chExt cx="0" cy="0"/>
        </a:xfrm>
      </p:grpSpPr>
      <p:sp>
        <p:nvSpPr>
          <p:cNvPr id="830" name="Shape 830"/>
          <p:cNvSpPr>
            <a:spLocks noGrp="1"/>
          </p:cNvSpPr>
          <p:nvPr>
            <p:ph type="title"/>
          </p:nvPr>
        </p:nvSpPr>
        <p:spPr>
          <a:xfrm>
            <a:off x="2016324" y="4800600"/>
            <a:ext cx="6172201" cy="566738"/>
          </a:xfrm>
          <a:prstGeom prst="rect">
            <a:avLst/>
          </a:prstGeom>
        </p:spPr>
        <p:txBody>
          <a:bodyPr anchor="b"/>
          <a:lstStyle>
            <a:lvl1pPr algn="l">
              <a:defRPr sz="2000" b="1"/>
            </a:lvl1pPr>
          </a:lstStyle>
          <a:p>
            <a:r>
              <a:t>タイトルテキスト</a:t>
            </a:r>
          </a:p>
        </p:txBody>
      </p:sp>
      <p:sp>
        <p:nvSpPr>
          <p:cNvPr id="831" name="Shape 831"/>
          <p:cNvSpPr>
            <a:spLocks noGrp="1"/>
          </p:cNvSpPr>
          <p:nvPr>
            <p:ph type="pic" sz="half" idx="13"/>
          </p:nvPr>
        </p:nvSpPr>
        <p:spPr>
          <a:xfrm>
            <a:off x="2016324" y="612775"/>
            <a:ext cx="6172201" cy="4114800"/>
          </a:xfrm>
          <a:prstGeom prst="rect">
            <a:avLst/>
          </a:prstGeom>
        </p:spPr>
        <p:txBody>
          <a:bodyPr lIns="91439" rIns="91439">
            <a:noAutofit/>
          </a:bodyPr>
          <a:lstStyle/>
          <a:p>
            <a:endParaRPr/>
          </a:p>
        </p:txBody>
      </p:sp>
      <p:sp>
        <p:nvSpPr>
          <p:cNvPr id="832" name="Shape 832"/>
          <p:cNvSpPr>
            <a:spLocks noGrp="1"/>
          </p:cNvSpPr>
          <p:nvPr>
            <p:ph type="body" sz="quarter" idx="1"/>
          </p:nvPr>
        </p:nvSpPr>
        <p:spPr>
          <a:xfrm>
            <a:off x="2016324" y="5367337"/>
            <a:ext cx="61722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本文レベル1</a:t>
            </a:r>
          </a:p>
          <a:p>
            <a:pPr lvl="1"/>
            <a:r>
              <a:t>本文レベル2</a:t>
            </a:r>
          </a:p>
          <a:p>
            <a:pPr lvl="2"/>
            <a:r>
              <a:t>本文レベル3</a:t>
            </a:r>
          </a:p>
          <a:p>
            <a:pPr lvl="3"/>
            <a:r>
              <a:t>本文レベル4</a:t>
            </a:r>
          </a:p>
          <a:p>
            <a:pPr lvl="4"/>
            <a:r>
              <a:t>本文レベル 5</a:t>
            </a:r>
          </a:p>
        </p:txBody>
      </p:sp>
      <p:sp>
        <p:nvSpPr>
          <p:cNvPr id="833" name="Shape 833"/>
          <p:cNvSpPr>
            <a:spLocks noGrp="1"/>
          </p:cNvSpPr>
          <p:nvPr>
            <p:ph type="sldNum" sz="quarter" idx="2"/>
          </p:nvPr>
        </p:nvSpPr>
        <p:spPr>
          <a:xfrm>
            <a:off x="9514026" y="6404308"/>
            <a:ext cx="258624" cy="269241"/>
          </a:xfrm>
          <a:prstGeom prst="rect">
            <a:avLst/>
          </a:prstGeom>
        </p:spPr>
        <p:txBody>
          <a:bodyPr/>
          <a:lstStyle>
            <a:lvl1pPr>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71539510"/>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6_タイトルと縦書きテキスト">
    <p:spTree>
      <p:nvGrpSpPr>
        <p:cNvPr id="1" name=""/>
        <p:cNvGrpSpPr/>
        <p:nvPr/>
      </p:nvGrpSpPr>
      <p:grpSpPr>
        <a:xfrm>
          <a:off x="0" y="0"/>
          <a:ext cx="0" cy="0"/>
          <a:chOff x="0" y="0"/>
          <a:chExt cx="0" cy="0"/>
        </a:xfrm>
      </p:grpSpPr>
      <p:sp>
        <p:nvSpPr>
          <p:cNvPr id="840" name="Shape 840"/>
          <p:cNvSpPr>
            <a:spLocks noGrp="1"/>
          </p:cNvSpPr>
          <p:nvPr>
            <p:ph type="title"/>
          </p:nvPr>
        </p:nvSpPr>
        <p:spPr>
          <a:prstGeom prst="rect">
            <a:avLst/>
          </a:prstGeom>
        </p:spPr>
        <p:txBody>
          <a:bodyPr/>
          <a:lstStyle/>
          <a:p>
            <a:r>
              <a:t>タイトルテキスト</a:t>
            </a:r>
          </a:p>
        </p:txBody>
      </p:sp>
      <p:sp>
        <p:nvSpPr>
          <p:cNvPr id="841" name="Shape 841"/>
          <p:cNvSpPr>
            <a:spLocks noGrp="1"/>
          </p:cNvSpPr>
          <p:nvPr>
            <p:ph type="body" idx="1"/>
          </p:nvPr>
        </p:nvSpPr>
        <p:spPr>
          <a:xfrm>
            <a:off x="514350" y="1600206"/>
            <a:ext cx="9258300" cy="4525963"/>
          </a:xfrm>
          <a:prstGeom prst="rect">
            <a:avLst/>
          </a:prstGeom>
        </p:spPr>
        <p:txBody>
          <a:bodyPr/>
          <a:lstStyle/>
          <a:p>
            <a:r>
              <a:t>本文レベル1</a:t>
            </a:r>
          </a:p>
          <a:p>
            <a:pPr lvl="1"/>
            <a:r>
              <a:t>本文レベル2</a:t>
            </a:r>
          </a:p>
          <a:p>
            <a:pPr lvl="2"/>
            <a:r>
              <a:t>本文レベル3</a:t>
            </a:r>
          </a:p>
          <a:p>
            <a:pPr lvl="3"/>
            <a:r>
              <a:t>本文レベル4</a:t>
            </a:r>
          </a:p>
          <a:p>
            <a:pPr lvl="4"/>
            <a:r>
              <a:t>本文レベル 5</a:t>
            </a:r>
          </a:p>
        </p:txBody>
      </p:sp>
      <p:sp>
        <p:nvSpPr>
          <p:cNvPr id="842" name="Shape 842"/>
          <p:cNvSpPr>
            <a:spLocks noGrp="1"/>
          </p:cNvSpPr>
          <p:nvPr>
            <p:ph type="sldNum" sz="quarter" idx="2"/>
          </p:nvPr>
        </p:nvSpPr>
        <p:spPr>
          <a:xfrm>
            <a:off x="9514026" y="6404308"/>
            <a:ext cx="258624" cy="269241"/>
          </a:xfrm>
          <a:prstGeom prst="rect">
            <a:avLst/>
          </a:prstGeom>
        </p:spPr>
        <p:txBody>
          <a:bodyPr/>
          <a:lstStyle>
            <a:lvl1pPr>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889100049"/>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3_縦書きタイトルと縦書きテキスト">
    <p:spTree>
      <p:nvGrpSpPr>
        <p:cNvPr id="1" name=""/>
        <p:cNvGrpSpPr/>
        <p:nvPr/>
      </p:nvGrpSpPr>
      <p:grpSpPr>
        <a:xfrm>
          <a:off x="0" y="0"/>
          <a:ext cx="0" cy="0"/>
          <a:chOff x="0" y="0"/>
          <a:chExt cx="0" cy="0"/>
        </a:xfrm>
      </p:grpSpPr>
      <p:sp>
        <p:nvSpPr>
          <p:cNvPr id="849" name="Shape 849"/>
          <p:cNvSpPr>
            <a:spLocks noGrp="1"/>
          </p:cNvSpPr>
          <p:nvPr>
            <p:ph type="title"/>
          </p:nvPr>
        </p:nvSpPr>
        <p:spPr>
          <a:xfrm>
            <a:off x="8390342" y="274653"/>
            <a:ext cx="2603898" cy="5851526"/>
          </a:xfrm>
          <a:prstGeom prst="rect">
            <a:avLst/>
          </a:prstGeom>
        </p:spPr>
        <p:txBody>
          <a:bodyPr/>
          <a:lstStyle/>
          <a:p>
            <a:r>
              <a:t>タイトルテキスト</a:t>
            </a:r>
          </a:p>
        </p:txBody>
      </p:sp>
      <p:sp>
        <p:nvSpPr>
          <p:cNvPr id="850" name="Shape 850"/>
          <p:cNvSpPr>
            <a:spLocks noGrp="1"/>
          </p:cNvSpPr>
          <p:nvPr>
            <p:ph type="body" idx="1"/>
          </p:nvPr>
        </p:nvSpPr>
        <p:spPr>
          <a:xfrm>
            <a:off x="578651" y="274653"/>
            <a:ext cx="7640242" cy="5851526"/>
          </a:xfrm>
          <a:prstGeom prst="rect">
            <a:avLst/>
          </a:prstGeom>
        </p:spPr>
        <p:txBody>
          <a:bodyPr/>
          <a:lstStyle/>
          <a:p>
            <a:r>
              <a:t>本文レベル1</a:t>
            </a:r>
          </a:p>
          <a:p>
            <a:pPr lvl="1"/>
            <a:r>
              <a:t>本文レベル2</a:t>
            </a:r>
          </a:p>
          <a:p>
            <a:pPr lvl="2"/>
            <a:r>
              <a:t>本文レベル3</a:t>
            </a:r>
          </a:p>
          <a:p>
            <a:pPr lvl="3"/>
            <a:r>
              <a:t>本文レベル4</a:t>
            </a:r>
          </a:p>
          <a:p>
            <a:pPr lvl="4"/>
            <a:r>
              <a:t>本文レベル 5</a:t>
            </a:r>
          </a:p>
        </p:txBody>
      </p:sp>
      <p:sp>
        <p:nvSpPr>
          <p:cNvPr id="851" name="Shape 851"/>
          <p:cNvSpPr>
            <a:spLocks noGrp="1"/>
          </p:cNvSpPr>
          <p:nvPr>
            <p:ph type="sldNum" sz="quarter" idx="2"/>
          </p:nvPr>
        </p:nvSpPr>
        <p:spPr>
          <a:xfrm>
            <a:off x="9514026" y="6404308"/>
            <a:ext cx="258624" cy="269241"/>
          </a:xfrm>
          <a:prstGeom prst="rect">
            <a:avLst/>
          </a:prstGeom>
        </p:spPr>
        <p:txBody>
          <a:bodyPr/>
          <a:lstStyle>
            <a:lvl1pPr>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04235022"/>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2_タイトルと表">
    <p:spTree>
      <p:nvGrpSpPr>
        <p:cNvPr id="1" name=""/>
        <p:cNvGrpSpPr/>
        <p:nvPr/>
      </p:nvGrpSpPr>
      <p:grpSpPr>
        <a:xfrm>
          <a:off x="0" y="0"/>
          <a:ext cx="0" cy="0"/>
          <a:chOff x="0" y="0"/>
          <a:chExt cx="0" cy="0"/>
        </a:xfrm>
      </p:grpSpPr>
      <p:sp>
        <p:nvSpPr>
          <p:cNvPr id="858" name="Shape 858"/>
          <p:cNvSpPr>
            <a:spLocks noGrp="1"/>
          </p:cNvSpPr>
          <p:nvPr>
            <p:ph type="title"/>
          </p:nvPr>
        </p:nvSpPr>
        <p:spPr>
          <a:xfrm>
            <a:off x="1339850" y="609600"/>
            <a:ext cx="7715250" cy="1143000"/>
          </a:xfrm>
          <a:prstGeom prst="rect">
            <a:avLst/>
          </a:prstGeom>
        </p:spPr>
        <p:txBody>
          <a:bodyPr/>
          <a:lstStyle/>
          <a:p>
            <a:r>
              <a:t>タイトルテキスト</a:t>
            </a:r>
          </a:p>
        </p:txBody>
      </p:sp>
      <p:sp>
        <p:nvSpPr>
          <p:cNvPr id="859" name="Shape 859"/>
          <p:cNvSpPr>
            <a:spLocks noGrp="1"/>
          </p:cNvSpPr>
          <p:nvPr>
            <p:ph type="sldNum" sz="quarter" idx="2"/>
          </p:nvPr>
        </p:nvSpPr>
        <p:spPr>
          <a:xfrm>
            <a:off x="4972050" y="6172200"/>
            <a:ext cx="2400300" cy="368301"/>
          </a:xfrm>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516112927"/>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7_タイトル スライド">
    <p:bg>
      <p:bgPr>
        <a:gradFill flip="none" rotWithShape="1">
          <a:gsLst>
            <a:gs pos="0">
              <a:srgbClr val="000000"/>
            </a:gs>
            <a:gs pos="100000">
              <a:srgbClr val="000000"/>
            </a:gs>
          </a:gsLst>
          <a:lin ang="5400000" scaled="0"/>
        </a:gradFill>
        <a:effectLst/>
      </p:bgPr>
    </p:bg>
    <p:spTree>
      <p:nvGrpSpPr>
        <p:cNvPr id="1" name=""/>
        <p:cNvGrpSpPr/>
        <p:nvPr/>
      </p:nvGrpSpPr>
      <p:grpSpPr>
        <a:xfrm>
          <a:off x="0" y="0"/>
          <a:ext cx="0" cy="0"/>
          <a:chOff x="0" y="0"/>
          <a:chExt cx="0" cy="0"/>
        </a:xfrm>
      </p:grpSpPr>
      <p:grpSp>
        <p:nvGrpSpPr>
          <p:cNvPr id="897" name="Group 897"/>
          <p:cNvGrpSpPr/>
          <p:nvPr/>
        </p:nvGrpSpPr>
        <p:grpSpPr>
          <a:xfrm>
            <a:off x="10" y="0"/>
            <a:ext cx="1222376" cy="6845300"/>
            <a:chOff x="5" y="0"/>
            <a:chExt cx="1222375" cy="6845300"/>
          </a:xfrm>
        </p:grpSpPr>
        <p:sp>
          <p:nvSpPr>
            <p:cNvPr id="866" name="Shape 866"/>
            <p:cNvSpPr/>
            <p:nvPr/>
          </p:nvSpPr>
          <p:spPr>
            <a:xfrm>
              <a:off x="5" y="0"/>
              <a:ext cx="1222376" cy="6845300"/>
            </a:xfrm>
            <a:prstGeom prst="rect">
              <a:avLst/>
            </a:prstGeom>
            <a:gradFill flip="none" rotWithShape="1">
              <a:gsLst>
                <a:gs pos="0">
                  <a:srgbClr val="000000"/>
                </a:gs>
                <a:gs pos="50000">
                  <a:srgbClr val="000000"/>
                </a:gs>
                <a:gs pos="100000">
                  <a:srgbClr val="000000"/>
                </a:gs>
              </a:gsLst>
              <a:lin ang="5400000" scaled="0"/>
            </a:gra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grpSp>
          <p:nvGrpSpPr>
            <p:cNvPr id="896" name="Group 896"/>
            <p:cNvGrpSpPr/>
            <p:nvPr/>
          </p:nvGrpSpPr>
          <p:grpSpPr>
            <a:xfrm>
              <a:off x="85730" y="161925"/>
              <a:ext cx="171451" cy="6543675"/>
              <a:chOff x="0" y="0"/>
              <a:chExt cx="171450" cy="6543675"/>
            </a:xfrm>
          </p:grpSpPr>
          <p:sp>
            <p:nvSpPr>
              <p:cNvPr id="867" name="Shape 867"/>
              <p:cNvSpPr/>
              <p:nvPr/>
            </p:nvSpPr>
            <p:spPr>
              <a:xfrm>
                <a:off x="-1" y="1590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868" name="Shape 868"/>
              <p:cNvSpPr/>
              <p:nvPr/>
            </p:nvSpPr>
            <p:spPr>
              <a:xfrm>
                <a:off x="-1" y="1819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869" name="Shape 869"/>
              <p:cNvSpPr/>
              <p:nvPr/>
            </p:nvSpPr>
            <p:spPr>
              <a:xfrm>
                <a:off x="-1" y="20478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870" name="Shape 870"/>
              <p:cNvSpPr/>
              <p:nvPr/>
            </p:nvSpPr>
            <p:spPr>
              <a:xfrm>
                <a:off x="-1" y="22764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871" name="Shape 871"/>
              <p:cNvSpPr/>
              <p:nvPr/>
            </p:nvSpPr>
            <p:spPr>
              <a:xfrm>
                <a:off x="-1" y="25050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872" name="Shape 872"/>
              <p:cNvSpPr/>
              <p:nvPr/>
            </p:nvSpPr>
            <p:spPr>
              <a:xfrm>
                <a:off x="-1" y="2733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873" name="Shape 873"/>
              <p:cNvSpPr/>
              <p:nvPr/>
            </p:nvSpPr>
            <p:spPr>
              <a:xfrm>
                <a:off x="-1" y="2962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874" name="Shape 874"/>
              <p:cNvSpPr/>
              <p:nvPr/>
            </p:nvSpPr>
            <p:spPr>
              <a:xfrm>
                <a:off x="-1" y="31908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875" name="Shape 875"/>
              <p:cNvSpPr/>
              <p:nvPr/>
            </p:nvSpPr>
            <p:spPr>
              <a:xfrm>
                <a:off x="-1" y="34194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876" name="Shape 876"/>
              <p:cNvSpPr/>
              <p:nvPr/>
            </p:nvSpPr>
            <p:spPr>
              <a:xfrm>
                <a:off x="-1" y="36480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877" name="Shape 877"/>
              <p:cNvSpPr/>
              <p:nvPr/>
            </p:nvSpPr>
            <p:spPr>
              <a:xfrm>
                <a:off x="-1" y="3876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878" name="Shape 878"/>
              <p:cNvSpPr/>
              <p:nvPr/>
            </p:nvSpPr>
            <p:spPr>
              <a:xfrm>
                <a:off x="-1" y="4105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879" name="Shape 879"/>
              <p:cNvSpPr/>
              <p:nvPr/>
            </p:nvSpPr>
            <p:spPr>
              <a:xfrm>
                <a:off x="-1" y="43338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880" name="Shape 880"/>
              <p:cNvSpPr/>
              <p:nvPr/>
            </p:nvSpPr>
            <p:spPr>
              <a:xfrm>
                <a:off x="-1" y="45624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881" name="Shape 881"/>
              <p:cNvSpPr/>
              <p:nvPr/>
            </p:nvSpPr>
            <p:spPr>
              <a:xfrm>
                <a:off x="-1" y="47910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882" name="Shape 882"/>
              <p:cNvSpPr/>
              <p:nvPr/>
            </p:nvSpPr>
            <p:spPr>
              <a:xfrm>
                <a:off x="-1" y="5019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883" name="Shape 883"/>
              <p:cNvSpPr/>
              <p:nvPr/>
            </p:nvSpPr>
            <p:spPr>
              <a:xfrm>
                <a:off x="-1" y="5248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884" name="Shape 884"/>
              <p:cNvSpPr/>
              <p:nvPr/>
            </p:nvSpPr>
            <p:spPr>
              <a:xfrm>
                <a:off x="-1" y="54768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885" name="Shape 885"/>
              <p:cNvSpPr/>
              <p:nvPr/>
            </p:nvSpPr>
            <p:spPr>
              <a:xfrm>
                <a:off x="-1" y="57054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886" name="Shape 886"/>
              <p:cNvSpPr/>
              <p:nvPr/>
            </p:nvSpPr>
            <p:spPr>
              <a:xfrm>
                <a:off x="-1" y="59340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887" name="Shape 887"/>
              <p:cNvSpPr/>
              <p:nvPr/>
            </p:nvSpPr>
            <p:spPr>
              <a:xfrm>
                <a:off x="-1" y="6162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888" name="Shape 888"/>
              <p:cNvSpPr/>
              <p:nvPr/>
            </p:nvSpPr>
            <p:spPr>
              <a:xfrm>
                <a:off x="-1" y="6391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889" name="Shape 889"/>
              <p:cNvSpPr/>
              <p:nvPr/>
            </p:nvSpPr>
            <p:spPr>
              <a:xfrm>
                <a:off x="-1" y="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890" name="Shape 890"/>
              <p:cNvSpPr/>
              <p:nvPr/>
            </p:nvSpPr>
            <p:spPr>
              <a:xfrm>
                <a:off x="-1" y="2286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891" name="Shape 891"/>
              <p:cNvSpPr/>
              <p:nvPr/>
            </p:nvSpPr>
            <p:spPr>
              <a:xfrm>
                <a:off x="-1" y="4572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892" name="Shape 892"/>
              <p:cNvSpPr/>
              <p:nvPr/>
            </p:nvSpPr>
            <p:spPr>
              <a:xfrm>
                <a:off x="-1" y="6858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893" name="Shape 893"/>
              <p:cNvSpPr/>
              <p:nvPr/>
            </p:nvSpPr>
            <p:spPr>
              <a:xfrm>
                <a:off x="-1" y="9144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894" name="Shape 894"/>
              <p:cNvSpPr/>
              <p:nvPr/>
            </p:nvSpPr>
            <p:spPr>
              <a:xfrm>
                <a:off x="-1" y="11430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895" name="Shape 895"/>
              <p:cNvSpPr/>
              <p:nvPr/>
            </p:nvSpPr>
            <p:spPr>
              <a:xfrm>
                <a:off x="-1" y="13716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grpSp>
      </p:grpSp>
      <p:sp>
        <p:nvSpPr>
          <p:cNvPr id="898" name="Shape 898"/>
          <p:cNvSpPr>
            <a:spLocks noGrp="1"/>
          </p:cNvSpPr>
          <p:nvPr>
            <p:ph type="title"/>
          </p:nvPr>
        </p:nvSpPr>
        <p:spPr>
          <a:xfrm>
            <a:off x="771525" y="2130485"/>
            <a:ext cx="8743950" cy="1470026"/>
          </a:xfrm>
          <a:prstGeom prst="rect">
            <a:avLst/>
          </a:prstGeom>
          <a:effectLst>
            <a:outerShdw blurRad="63500" dist="38099" dir="2700000" rotWithShape="0">
              <a:srgbClr val="000000">
                <a:alpha val="74998"/>
              </a:srgbClr>
            </a:outerShdw>
          </a:effectLst>
        </p:spPr>
        <p:txBody>
          <a:bodyPr lIns="44450" tIns="44450" rIns="44450" bIns="44450"/>
          <a:lstStyle>
            <a:lvl1pPr algn="l" defTabSz="914400">
              <a:defRPr>
                <a:solidFill>
                  <a:srgbClr val="FFFF00"/>
                </a:solidFill>
                <a:latin typeface="ＭＳ ゴシック"/>
                <a:ea typeface="ＭＳ ゴシック"/>
                <a:cs typeface="ＭＳ ゴシック"/>
                <a:sym typeface="ＭＳ ゴシック"/>
              </a:defRPr>
            </a:lvl1pPr>
          </a:lstStyle>
          <a:p>
            <a:r>
              <a:t>タイトルテキスト</a:t>
            </a:r>
          </a:p>
        </p:txBody>
      </p:sp>
      <p:sp>
        <p:nvSpPr>
          <p:cNvPr id="899" name="Shape 899"/>
          <p:cNvSpPr>
            <a:spLocks noGrp="1"/>
          </p:cNvSpPr>
          <p:nvPr>
            <p:ph type="body" sz="quarter" idx="1"/>
          </p:nvPr>
        </p:nvSpPr>
        <p:spPr>
          <a:xfrm>
            <a:off x="1543050" y="3886200"/>
            <a:ext cx="7200900" cy="1752600"/>
          </a:xfrm>
          <a:prstGeom prst="rect">
            <a:avLst/>
          </a:prstGeom>
        </p:spPr>
        <p:txBody>
          <a:bodyPr lIns="44450" tIns="44450" rIns="44450" bIns="44450"/>
          <a:lstStyle>
            <a:lvl1pPr marL="0" indent="0" algn="ctr" defTabSz="914400">
              <a:buSzTx/>
              <a:buFontTx/>
              <a:buNone/>
              <a:defRPr>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1pPr>
            <a:lvl2pPr marL="0" indent="457200" algn="ctr" defTabSz="914400">
              <a:buSzTx/>
              <a:buFontTx/>
              <a:buNone/>
              <a:defRPr>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2pPr>
            <a:lvl3pPr marL="0" indent="914400" algn="ctr" defTabSz="914400">
              <a:buSzTx/>
              <a:buFontTx/>
              <a:buNone/>
              <a:defRPr>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3pPr>
            <a:lvl4pPr marL="0" indent="1371600" algn="ctr" defTabSz="914400">
              <a:buSzTx/>
              <a:buFontTx/>
              <a:buNone/>
              <a:defRPr>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4pPr>
            <a:lvl5pPr marL="0" indent="1828800" algn="ctr" defTabSz="914400">
              <a:buSzTx/>
              <a:buFontTx/>
              <a:buNone/>
              <a:defRPr>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5pPr>
          </a:lstStyle>
          <a:p>
            <a:r>
              <a:t>本文レベル1</a:t>
            </a:r>
          </a:p>
          <a:p>
            <a:pPr lvl="1"/>
            <a:r>
              <a:t>本文レベル2</a:t>
            </a:r>
          </a:p>
          <a:p>
            <a:pPr lvl="2"/>
            <a:r>
              <a:t>本文レベル3</a:t>
            </a:r>
          </a:p>
          <a:p>
            <a:pPr lvl="3"/>
            <a:r>
              <a:t>本文レベル4</a:t>
            </a:r>
          </a:p>
          <a:p>
            <a:pPr lvl="4"/>
            <a:r>
              <a:t>本文レベル 5</a:t>
            </a:r>
          </a:p>
        </p:txBody>
      </p:sp>
      <p:sp>
        <p:nvSpPr>
          <p:cNvPr id="900" name="Shape 900"/>
          <p:cNvSpPr>
            <a:spLocks noGrp="1"/>
          </p:cNvSpPr>
          <p:nvPr>
            <p:ph type="sldNum" sz="quarter" idx="2"/>
          </p:nvPr>
        </p:nvSpPr>
        <p:spPr>
          <a:xfrm>
            <a:off x="4972050" y="6172200"/>
            <a:ext cx="2400300" cy="368301"/>
          </a:xfrm>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73809564"/>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390343" y="274653"/>
            <a:ext cx="2603897"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578652" y="274653"/>
            <a:ext cx="7640241"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7D95B2D-3DD0-CE41-A689-A5BB6A0BB0F9}" type="datetimeFigureOut">
              <a:rPr lang="ja-JP" altLang="en-US" smtClean="0">
                <a:solidFill>
                  <a:prstClr val="black">
                    <a:tint val="75000"/>
                  </a:prstClr>
                </a:solidFill>
                <a:latin typeface="Calibri"/>
                <a:ea typeface="ＭＳ Ｐゴシック"/>
              </a:rPr>
              <a:pPr/>
              <a:t>2021/1/27</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638C5A6B-FBEF-914B-9103-FB015763EC18}"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706794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7_タイトルとコンテンツ">
    <p:bg>
      <p:bgPr>
        <a:gradFill flip="none" rotWithShape="1">
          <a:gsLst>
            <a:gs pos="0">
              <a:srgbClr val="000000"/>
            </a:gs>
            <a:gs pos="100000">
              <a:srgbClr val="000000"/>
            </a:gs>
          </a:gsLst>
          <a:lin ang="5400000" scaled="0"/>
        </a:gradFill>
        <a:effectLst/>
      </p:bgPr>
    </p:bg>
    <p:spTree>
      <p:nvGrpSpPr>
        <p:cNvPr id="1" name=""/>
        <p:cNvGrpSpPr/>
        <p:nvPr/>
      </p:nvGrpSpPr>
      <p:grpSpPr>
        <a:xfrm>
          <a:off x="0" y="0"/>
          <a:ext cx="0" cy="0"/>
          <a:chOff x="0" y="0"/>
          <a:chExt cx="0" cy="0"/>
        </a:xfrm>
      </p:grpSpPr>
      <p:grpSp>
        <p:nvGrpSpPr>
          <p:cNvPr id="938" name="Group 938"/>
          <p:cNvGrpSpPr/>
          <p:nvPr/>
        </p:nvGrpSpPr>
        <p:grpSpPr>
          <a:xfrm>
            <a:off x="10" y="0"/>
            <a:ext cx="1222376" cy="6845300"/>
            <a:chOff x="5" y="0"/>
            <a:chExt cx="1222375" cy="6845300"/>
          </a:xfrm>
        </p:grpSpPr>
        <p:sp>
          <p:nvSpPr>
            <p:cNvPr id="907" name="Shape 907"/>
            <p:cNvSpPr/>
            <p:nvPr/>
          </p:nvSpPr>
          <p:spPr>
            <a:xfrm>
              <a:off x="5" y="0"/>
              <a:ext cx="1222376" cy="6845300"/>
            </a:xfrm>
            <a:prstGeom prst="rect">
              <a:avLst/>
            </a:prstGeom>
            <a:gradFill flip="none" rotWithShape="1">
              <a:gsLst>
                <a:gs pos="0">
                  <a:srgbClr val="000000"/>
                </a:gs>
                <a:gs pos="50000">
                  <a:srgbClr val="000000"/>
                </a:gs>
                <a:gs pos="100000">
                  <a:srgbClr val="000000"/>
                </a:gs>
              </a:gsLst>
              <a:lin ang="5400000" scaled="0"/>
            </a:gra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grpSp>
          <p:nvGrpSpPr>
            <p:cNvPr id="937" name="Group 937"/>
            <p:cNvGrpSpPr/>
            <p:nvPr/>
          </p:nvGrpSpPr>
          <p:grpSpPr>
            <a:xfrm>
              <a:off x="85730" y="161925"/>
              <a:ext cx="171451" cy="6543675"/>
              <a:chOff x="0" y="0"/>
              <a:chExt cx="171450" cy="6543675"/>
            </a:xfrm>
          </p:grpSpPr>
          <p:sp>
            <p:nvSpPr>
              <p:cNvPr id="908" name="Shape 908"/>
              <p:cNvSpPr/>
              <p:nvPr/>
            </p:nvSpPr>
            <p:spPr>
              <a:xfrm>
                <a:off x="-1" y="1590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09" name="Shape 909"/>
              <p:cNvSpPr/>
              <p:nvPr/>
            </p:nvSpPr>
            <p:spPr>
              <a:xfrm>
                <a:off x="-1" y="1819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10" name="Shape 910"/>
              <p:cNvSpPr/>
              <p:nvPr/>
            </p:nvSpPr>
            <p:spPr>
              <a:xfrm>
                <a:off x="-1" y="20478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11" name="Shape 911"/>
              <p:cNvSpPr/>
              <p:nvPr/>
            </p:nvSpPr>
            <p:spPr>
              <a:xfrm>
                <a:off x="-1" y="22764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12" name="Shape 912"/>
              <p:cNvSpPr/>
              <p:nvPr/>
            </p:nvSpPr>
            <p:spPr>
              <a:xfrm>
                <a:off x="-1" y="25050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13" name="Shape 913"/>
              <p:cNvSpPr/>
              <p:nvPr/>
            </p:nvSpPr>
            <p:spPr>
              <a:xfrm>
                <a:off x="-1" y="2733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14" name="Shape 914"/>
              <p:cNvSpPr/>
              <p:nvPr/>
            </p:nvSpPr>
            <p:spPr>
              <a:xfrm>
                <a:off x="-1" y="2962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15" name="Shape 915"/>
              <p:cNvSpPr/>
              <p:nvPr/>
            </p:nvSpPr>
            <p:spPr>
              <a:xfrm>
                <a:off x="-1" y="31908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16" name="Shape 916"/>
              <p:cNvSpPr/>
              <p:nvPr/>
            </p:nvSpPr>
            <p:spPr>
              <a:xfrm>
                <a:off x="-1" y="34194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17" name="Shape 917"/>
              <p:cNvSpPr/>
              <p:nvPr/>
            </p:nvSpPr>
            <p:spPr>
              <a:xfrm>
                <a:off x="-1" y="36480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18" name="Shape 918"/>
              <p:cNvSpPr/>
              <p:nvPr/>
            </p:nvSpPr>
            <p:spPr>
              <a:xfrm>
                <a:off x="-1" y="3876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19" name="Shape 919"/>
              <p:cNvSpPr/>
              <p:nvPr/>
            </p:nvSpPr>
            <p:spPr>
              <a:xfrm>
                <a:off x="-1" y="4105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20" name="Shape 920"/>
              <p:cNvSpPr/>
              <p:nvPr/>
            </p:nvSpPr>
            <p:spPr>
              <a:xfrm>
                <a:off x="-1" y="43338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21" name="Shape 921"/>
              <p:cNvSpPr/>
              <p:nvPr/>
            </p:nvSpPr>
            <p:spPr>
              <a:xfrm>
                <a:off x="-1" y="45624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22" name="Shape 922"/>
              <p:cNvSpPr/>
              <p:nvPr/>
            </p:nvSpPr>
            <p:spPr>
              <a:xfrm>
                <a:off x="-1" y="47910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23" name="Shape 923"/>
              <p:cNvSpPr/>
              <p:nvPr/>
            </p:nvSpPr>
            <p:spPr>
              <a:xfrm>
                <a:off x="-1" y="5019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24" name="Shape 924"/>
              <p:cNvSpPr/>
              <p:nvPr/>
            </p:nvSpPr>
            <p:spPr>
              <a:xfrm>
                <a:off x="-1" y="5248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25" name="Shape 925"/>
              <p:cNvSpPr/>
              <p:nvPr/>
            </p:nvSpPr>
            <p:spPr>
              <a:xfrm>
                <a:off x="-1" y="54768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26" name="Shape 926"/>
              <p:cNvSpPr/>
              <p:nvPr/>
            </p:nvSpPr>
            <p:spPr>
              <a:xfrm>
                <a:off x="-1" y="57054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27" name="Shape 927"/>
              <p:cNvSpPr/>
              <p:nvPr/>
            </p:nvSpPr>
            <p:spPr>
              <a:xfrm>
                <a:off x="-1" y="59340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28" name="Shape 928"/>
              <p:cNvSpPr/>
              <p:nvPr/>
            </p:nvSpPr>
            <p:spPr>
              <a:xfrm>
                <a:off x="-1" y="6162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29" name="Shape 929"/>
              <p:cNvSpPr/>
              <p:nvPr/>
            </p:nvSpPr>
            <p:spPr>
              <a:xfrm>
                <a:off x="-1" y="6391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30" name="Shape 930"/>
              <p:cNvSpPr/>
              <p:nvPr/>
            </p:nvSpPr>
            <p:spPr>
              <a:xfrm>
                <a:off x="-1" y="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31" name="Shape 931"/>
              <p:cNvSpPr/>
              <p:nvPr/>
            </p:nvSpPr>
            <p:spPr>
              <a:xfrm>
                <a:off x="-1" y="2286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32" name="Shape 932"/>
              <p:cNvSpPr/>
              <p:nvPr/>
            </p:nvSpPr>
            <p:spPr>
              <a:xfrm>
                <a:off x="-1" y="4572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33" name="Shape 933"/>
              <p:cNvSpPr/>
              <p:nvPr/>
            </p:nvSpPr>
            <p:spPr>
              <a:xfrm>
                <a:off x="-1" y="6858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34" name="Shape 934"/>
              <p:cNvSpPr/>
              <p:nvPr/>
            </p:nvSpPr>
            <p:spPr>
              <a:xfrm>
                <a:off x="-1" y="9144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35" name="Shape 935"/>
              <p:cNvSpPr/>
              <p:nvPr/>
            </p:nvSpPr>
            <p:spPr>
              <a:xfrm>
                <a:off x="-1" y="11430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36" name="Shape 936"/>
              <p:cNvSpPr/>
              <p:nvPr/>
            </p:nvSpPr>
            <p:spPr>
              <a:xfrm>
                <a:off x="-1" y="13716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grpSp>
      </p:grpSp>
      <p:sp>
        <p:nvSpPr>
          <p:cNvPr id="939" name="Shape 939"/>
          <p:cNvSpPr>
            <a:spLocks noGrp="1"/>
          </p:cNvSpPr>
          <p:nvPr>
            <p:ph type="title"/>
          </p:nvPr>
        </p:nvSpPr>
        <p:spPr>
          <a:xfrm>
            <a:off x="1339850" y="609600"/>
            <a:ext cx="7715250" cy="1143000"/>
          </a:xfrm>
          <a:prstGeom prst="rect">
            <a:avLst/>
          </a:prstGeom>
          <a:effectLst>
            <a:outerShdw blurRad="63500" dist="38099" dir="2700000" rotWithShape="0">
              <a:srgbClr val="000000">
                <a:alpha val="74998"/>
              </a:srgbClr>
            </a:outerShdw>
          </a:effectLst>
        </p:spPr>
        <p:txBody>
          <a:bodyPr lIns="44450" tIns="44450" rIns="44450" bIns="44450"/>
          <a:lstStyle>
            <a:lvl1pPr algn="l" defTabSz="914400">
              <a:defRPr>
                <a:solidFill>
                  <a:srgbClr val="FFFF00"/>
                </a:solidFill>
                <a:latin typeface="ＭＳ ゴシック"/>
                <a:ea typeface="ＭＳ ゴシック"/>
                <a:cs typeface="ＭＳ ゴシック"/>
                <a:sym typeface="ＭＳ ゴシック"/>
              </a:defRPr>
            </a:lvl1pPr>
          </a:lstStyle>
          <a:p>
            <a:r>
              <a:t>タイトルテキスト</a:t>
            </a:r>
          </a:p>
        </p:txBody>
      </p:sp>
      <p:sp>
        <p:nvSpPr>
          <p:cNvPr id="940" name="Shape 940"/>
          <p:cNvSpPr>
            <a:spLocks noGrp="1"/>
          </p:cNvSpPr>
          <p:nvPr>
            <p:ph type="body" idx="1"/>
          </p:nvPr>
        </p:nvSpPr>
        <p:spPr>
          <a:xfrm>
            <a:off x="1312863" y="1981200"/>
            <a:ext cx="7791451" cy="4114800"/>
          </a:xfrm>
          <a:prstGeom prst="rect">
            <a:avLst/>
          </a:prstGeom>
        </p:spPr>
        <p:txBody>
          <a:bodyPr lIns="44450" tIns="44450" rIns="44450" bIns="44450"/>
          <a:lstStyle>
            <a:lvl1pPr defTabSz="914400">
              <a:buClr>
                <a:srgbClr val="FFFF00"/>
              </a:buClr>
              <a:buSzPct val="75000"/>
              <a:buFont typeface="Monotype Sorts"/>
              <a:buChar char=""/>
              <a:defRPr>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1pPr>
            <a:lvl2pPr defTabSz="914400">
              <a:buClr>
                <a:srgbClr val="FFFF00"/>
              </a:buClr>
              <a:buSzPct val="75000"/>
              <a:buFont typeface="Monotype Sorts"/>
              <a:buChar char=""/>
              <a:defRPr>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2pPr>
            <a:lvl3pPr defTabSz="914400">
              <a:buClr>
                <a:srgbClr val="FFFF00"/>
              </a:buClr>
              <a:buSzPct val="65000"/>
              <a:buFont typeface="Monotype Sorts"/>
              <a:buChar char=""/>
              <a:defRPr>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3pPr>
            <a:lvl4pPr defTabSz="914400">
              <a:buClr>
                <a:srgbClr val="FFFF00"/>
              </a:buClr>
              <a:buFont typeface="Monotype Sorts"/>
              <a:buChar char="•"/>
              <a:defRPr>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4pPr>
            <a:lvl5pPr defTabSz="914400">
              <a:buClr>
                <a:srgbClr val="FFFF00"/>
              </a:buClr>
              <a:buFont typeface="Monotype Sorts"/>
              <a:buChar char="–"/>
              <a:defRPr>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5pPr>
          </a:lstStyle>
          <a:p>
            <a:r>
              <a:t>本文レベル1</a:t>
            </a:r>
          </a:p>
          <a:p>
            <a:pPr lvl="1"/>
            <a:r>
              <a:t>本文レベル2</a:t>
            </a:r>
          </a:p>
          <a:p>
            <a:pPr lvl="2"/>
            <a:r>
              <a:t>本文レベル3</a:t>
            </a:r>
          </a:p>
          <a:p>
            <a:pPr lvl="3"/>
            <a:r>
              <a:t>本文レベル4</a:t>
            </a:r>
          </a:p>
          <a:p>
            <a:pPr lvl="4"/>
            <a:r>
              <a:t>本文レベル 5</a:t>
            </a:r>
          </a:p>
        </p:txBody>
      </p:sp>
      <p:sp>
        <p:nvSpPr>
          <p:cNvPr id="941" name="Shape 941"/>
          <p:cNvSpPr>
            <a:spLocks noGrp="1"/>
          </p:cNvSpPr>
          <p:nvPr>
            <p:ph type="sldNum" sz="quarter" idx="2"/>
          </p:nvPr>
        </p:nvSpPr>
        <p:spPr>
          <a:xfrm>
            <a:off x="4972050" y="6172200"/>
            <a:ext cx="2400300" cy="368301"/>
          </a:xfrm>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38176526"/>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3_セクション ヘッダー">
    <p:bg>
      <p:bgPr>
        <a:gradFill flip="none" rotWithShape="1">
          <a:gsLst>
            <a:gs pos="0">
              <a:srgbClr val="000000"/>
            </a:gs>
            <a:gs pos="100000">
              <a:srgbClr val="000000"/>
            </a:gs>
          </a:gsLst>
          <a:lin ang="5400000" scaled="0"/>
        </a:gradFill>
        <a:effectLst/>
      </p:bgPr>
    </p:bg>
    <p:spTree>
      <p:nvGrpSpPr>
        <p:cNvPr id="1" name=""/>
        <p:cNvGrpSpPr/>
        <p:nvPr/>
      </p:nvGrpSpPr>
      <p:grpSpPr>
        <a:xfrm>
          <a:off x="0" y="0"/>
          <a:ext cx="0" cy="0"/>
          <a:chOff x="0" y="0"/>
          <a:chExt cx="0" cy="0"/>
        </a:xfrm>
      </p:grpSpPr>
      <p:grpSp>
        <p:nvGrpSpPr>
          <p:cNvPr id="979" name="Group 979"/>
          <p:cNvGrpSpPr/>
          <p:nvPr/>
        </p:nvGrpSpPr>
        <p:grpSpPr>
          <a:xfrm>
            <a:off x="10" y="0"/>
            <a:ext cx="1222376" cy="6845300"/>
            <a:chOff x="5" y="0"/>
            <a:chExt cx="1222375" cy="6845300"/>
          </a:xfrm>
        </p:grpSpPr>
        <p:sp>
          <p:nvSpPr>
            <p:cNvPr id="948" name="Shape 948"/>
            <p:cNvSpPr/>
            <p:nvPr/>
          </p:nvSpPr>
          <p:spPr>
            <a:xfrm>
              <a:off x="5" y="0"/>
              <a:ext cx="1222376" cy="6845300"/>
            </a:xfrm>
            <a:prstGeom prst="rect">
              <a:avLst/>
            </a:prstGeom>
            <a:gradFill flip="none" rotWithShape="1">
              <a:gsLst>
                <a:gs pos="0">
                  <a:srgbClr val="000000"/>
                </a:gs>
                <a:gs pos="50000">
                  <a:srgbClr val="000000"/>
                </a:gs>
                <a:gs pos="100000">
                  <a:srgbClr val="000000"/>
                </a:gs>
              </a:gsLst>
              <a:lin ang="5400000" scaled="0"/>
            </a:gra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grpSp>
          <p:nvGrpSpPr>
            <p:cNvPr id="978" name="Group 978"/>
            <p:cNvGrpSpPr/>
            <p:nvPr/>
          </p:nvGrpSpPr>
          <p:grpSpPr>
            <a:xfrm>
              <a:off x="85730" y="161925"/>
              <a:ext cx="171451" cy="6543675"/>
              <a:chOff x="0" y="0"/>
              <a:chExt cx="171450" cy="6543675"/>
            </a:xfrm>
          </p:grpSpPr>
          <p:sp>
            <p:nvSpPr>
              <p:cNvPr id="949" name="Shape 949"/>
              <p:cNvSpPr/>
              <p:nvPr/>
            </p:nvSpPr>
            <p:spPr>
              <a:xfrm>
                <a:off x="-1" y="1590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50" name="Shape 950"/>
              <p:cNvSpPr/>
              <p:nvPr/>
            </p:nvSpPr>
            <p:spPr>
              <a:xfrm>
                <a:off x="-1" y="1819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51" name="Shape 951"/>
              <p:cNvSpPr/>
              <p:nvPr/>
            </p:nvSpPr>
            <p:spPr>
              <a:xfrm>
                <a:off x="-1" y="20478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52" name="Shape 952"/>
              <p:cNvSpPr/>
              <p:nvPr/>
            </p:nvSpPr>
            <p:spPr>
              <a:xfrm>
                <a:off x="-1" y="22764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53" name="Shape 953"/>
              <p:cNvSpPr/>
              <p:nvPr/>
            </p:nvSpPr>
            <p:spPr>
              <a:xfrm>
                <a:off x="-1" y="25050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54" name="Shape 954"/>
              <p:cNvSpPr/>
              <p:nvPr/>
            </p:nvSpPr>
            <p:spPr>
              <a:xfrm>
                <a:off x="-1" y="2733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55" name="Shape 955"/>
              <p:cNvSpPr/>
              <p:nvPr/>
            </p:nvSpPr>
            <p:spPr>
              <a:xfrm>
                <a:off x="-1" y="2962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56" name="Shape 956"/>
              <p:cNvSpPr/>
              <p:nvPr/>
            </p:nvSpPr>
            <p:spPr>
              <a:xfrm>
                <a:off x="-1" y="31908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57" name="Shape 957"/>
              <p:cNvSpPr/>
              <p:nvPr/>
            </p:nvSpPr>
            <p:spPr>
              <a:xfrm>
                <a:off x="-1" y="34194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58" name="Shape 958"/>
              <p:cNvSpPr/>
              <p:nvPr/>
            </p:nvSpPr>
            <p:spPr>
              <a:xfrm>
                <a:off x="-1" y="36480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59" name="Shape 959"/>
              <p:cNvSpPr/>
              <p:nvPr/>
            </p:nvSpPr>
            <p:spPr>
              <a:xfrm>
                <a:off x="-1" y="3876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60" name="Shape 960"/>
              <p:cNvSpPr/>
              <p:nvPr/>
            </p:nvSpPr>
            <p:spPr>
              <a:xfrm>
                <a:off x="-1" y="4105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61" name="Shape 961"/>
              <p:cNvSpPr/>
              <p:nvPr/>
            </p:nvSpPr>
            <p:spPr>
              <a:xfrm>
                <a:off x="-1" y="43338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62" name="Shape 962"/>
              <p:cNvSpPr/>
              <p:nvPr/>
            </p:nvSpPr>
            <p:spPr>
              <a:xfrm>
                <a:off x="-1" y="45624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63" name="Shape 963"/>
              <p:cNvSpPr/>
              <p:nvPr/>
            </p:nvSpPr>
            <p:spPr>
              <a:xfrm>
                <a:off x="-1" y="47910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64" name="Shape 964"/>
              <p:cNvSpPr/>
              <p:nvPr/>
            </p:nvSpPr>
            <p:spPr>
              <a:xfrm>
                <a:off x="-1" y="5019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65" name="Shape 965"/>
              <p:cNvSpPr/>
              <p:nvPr/>
            </p:nvSpPr>
            <p:spPr>
              <a:xfrm>
                <a:off x="-1" y="5248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66" name="Shape 966"/>
              <p:cNvSpPr/>
              <p:nvPr/>
            </p:nvSpPr>
            <p:spPr>
              <a:xfrm>
                <a:off x="-1" y="54768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67" name="Shape 967"/>
              <p:cNvSpPr/>
              <p:nvPr/>
            </p:nvSpPr>
            <p:spPr>
              <a:xfrm>
                <a:off x="-1" y="57054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68" name="Shape 968"/>
              <p:cNvSpPr/>
              <p:nvPr/>
            </p:nvSpPr>
            <p:spPr>
              <a:xfrm>
                <a:off x="-1" y="59340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69" name="Shape 969"/>
              <p:cNvSpPr/>
              <p:nvPr/>
            </p:nvSpPr>
            <p:spPr>
              <a:xfrm>
                <a:off x="-1" y="6162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70" name="Shape 970"/>
              <p:cNvSpPr/>
              <p:nvPr/>
            </p:nvSpPr>
            <p:spPr>
              <a:xfrm>
                <a:off x="-1" y="6391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71" name="Shape 971"/>
              <p:cNvSpPr/>
              <p:nvPr/>
            </p:nvSpPr>
            <p:spPr>
              <a:xfrm>
                <a:off x="-1" y="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72" name="Shape 972"/>
              <p:cNvSpPr/>
              <p:nvPr/>
            </p:nvSpPr>
            <p:spPr>
              <a:xfrm>
                <a:off x="-1" y="2286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73" name="Shape 973"/>
              <p:cNvSpPr/>
              <p:nvPr/>
            </p:nvSpPr>
            <p:spPr>
              <a:xfrm>
                <a:off x="-1" y="4572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74" name="Shape 974"/>
              <p:cNvSpPr/>
              <p:nvPr/>
            </p:nvSpPr>
            <p:spPr>
              <a:xfrm>
                <a:off x="-1" y="6858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75" name="Shape 975"/>
              <p:cNvSpPr/>
              <p:nvPr/>
            </p:nvSpPr>
            <p:spPr>
              <a:xfrm>
                <a:off x="-1" y="9144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76" name="Shape 976"/>
              <p:cNvSpPr/>
              <p:nvPr/>
            </p:nvSpPr>
            <p:spPr>
              <a:xfrm>
                <a:off x="-1" y="11430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77" name="Shape 977"/>
              <p:cNvSpPr/>
              <p:nvPr/>
            </p:nvSpPr>
            <p:spPr>
              <a:xfrm>
                <a:off x="-1" y="13716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grpSp>
      </p:grpSp>
      <p:sp>
        <p:nvSpPr>
          <p:cNvPr id="980" name="Shape 980"/>
          <p:cNvSpPr>
            <a:spLocks noGrp="1"/>
          </p:cNvSpPr>
          <p:nvPr>
            <p:ph type="title"/>
          </p:nvPr>
        </p:nvSpPr>
        <p:spPr>
          <a:xfrm>
            <a:off x="812800" y="4406960"/>
            <a:ext cx="8743950" cy="1362076"/>
          </a:xfrm>
          <a:prstGeom prst="rect">
            <a:avLst/>
          </a:prstGeom>
          <a:effectLst>
            <a:outerShdw blurRad="63500" dist="38099" dir="2700000" rotWithShape="0">
              <a:srgbClr val="000000">
                <a:alpha val="74998"/>
              </a:srgbClr>
            </a:outerShdw>
          </a:effectLst>
        </p:spPr>
        <p:txBody>
          <a:bodyPr lIns="44450" tIns="44450" rIns="44450" bIns="44450" anchor="t"/>
          <a:lstStyle>
            <a:lvl1pPr algn="l" defTabSz="914400">
              <a:defRPr sz="4000" cap="all">
                <a:solidFill>
                  <a:srgbClr val="FFFF00"/>
                </a:solidFill>
                <a:latin typeface="ＭＳ ゴシック"/>
                <a:ea typeface="ＭＳ ゴシック"/>
                <a:cs typeface="ＭＳ ゴシック"/>
                <a:sym typeface="ＭＳ ゴシック"/>
              </a:defRPr>
            </a:lvl1pPr>
          </a:lstStyle>
          <a:p>
            <a:r>
              <a:t>タイトルテキスト</a:t>
            </a:r>
          </a:p>
        </p:txBody>
      </p:sp>
      <p:sp>
        <p:nvSpPr>
          <p:cNvPr id="981" name="Shape 981"/>
          <p:cNvSpPr>
            <a:spLocks noGrp="1"/>
          </p:cNvSpPr>
          <p:nvPr>
            <p:ph type="body" sz="quarter" idx="1"/>
          </p:nvPr>
        </p:nvSpPr>
        <p:spPr>
          <a:xfrm>
            <a:off x="812800" y="2906713"/>
            <a:ext cx="8743950" cy="1500188"/>
          </a:xfrm>
          <a:prstGeom prst="rect">
            <a:avLst/>
          </a:prstGeom>
        </p:spPr>
        <p:txBody>
          <a:bodyPr lIns="44450" tIns="44450" rIns="44450" bIns="44450" anchor="b"/>
          <a:lstStyle>
            <a:lvl1pPr marL="0" indent="0" defTabSz="914400">
              <a:spcBef>
                <a:spcPts val="400"/>
              </a:spcBef>
              <a:buSzTx/>
              <a:buFontTx/>
              <a:buNone/>
              <a:defRPr sz="2000">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1pPr>
            <a:lvl2pPr marL="0" indent="457200" defTabSz="914400">
              <a:spcBef>
                <a:spcPts val="400"/>
              </a:spcBef>
              <a:buSzTx/>
              <a:buFontTx/>
              <a:buNone/>
              <a:defRPr sz="2000">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2pPr>
            <a:lvl3pPr marL="0" indent="914400" defTabSz="914400">
              <a:spcBef>
                <a:spcPts val="400"/>
              </a:spcBef>
              <a:buSzTx/>
              <a:buFontTx/>
              <a:buNone/>
              <a:defRPr sz="2000">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3pPr>
            <a:lvl4pPr marL="0" indent="1371600" defTabSz="914400">
              <a:spcBef>
                <a:spcPts val="400"/>
              </a:spcBef>
              <a:buSzTx/>
              <a:buFontTx/>
              <a:buNone/>
              <a:defRPr sz="2000">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4pPr>
            <a:lvl5pPr marL="0" indent="1828800" defTabSz="914400">
              <a:spcBef>
                <a:spcPts val="400"/>
              </a:spcBef>
              <a:buSzTx/>
              <a:buFontTx/>
              <a:buNone/>
              <a:defRPr sz="2000">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5pPr>
          </a:lstStyle>
          <a:p>
            <a:r>
              <a:t>本文レベル1</a:t>
            </a:r>
          </a:p>
          <a:p>
            <a:pPr lvl="1"/>
            <a:r>
              <a:t>本文レベル2</a:t>
            </a:r>
          </a:p>
          <a:p>
            <a:pPr lvl="2"/>
            <a:r>
              <a:t>本文レベル3</a:t>
            </a:r>
          </a:p>
          <a:p>
            <a:pPr lvl="3"/>
            <a:r>
              <a:t>本文レベル4</a:t>
            </a:r>
          </a:p>
          <a:p>
            <a:pPr lvl="4"/>
            <a:r>
              <a:t>本文レベル 5</a:t>
            </a:r>
          </a:p>
        </p:txBody>
      </p:sp>
      <p:sp>
        <p:nvSpPr>
          <p:cNvPr id="982" name="Shape 982"/>
          <p:cNvSpPr>
            <a:spLocks noGrp="1"/>
          </p:cNvSpPr>
          <p:nvPr>
            <p:ph type="sldNum" sz="quarter" idx="2"/>
          </p:nvPr>
        </p:nvSpPr>
        <p:spPr>
          <a:xfrm>
            <a:off x="4972050" y="6172200"/>
            <a:ext cx="2400300" cy="368301"/>
          </a:xfrm>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843588401"/>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7_2 つのコンテンツ">
    <p:bg>
      <p:bgPr>
        <a:gradFill flip="none" rotWithShape="1">
          <a:gsLst>
            <a:gs pos="0">
              <a:srgbClr val="000000"/>
            </a:gs>
            <a:gs pos="100000">
              <a:srgbClr val="000000"/>
            </a:gs>
          </a:gsLst>
          <a:lin ang="5400000" scaled="0"/>
        </a:gradFill>
        <a:effectLst/>
      </p:bgPr>
    </p:bg>
    <p:spTree>
      <p:nvGrpSpPr>
        <p:cNvPr id="1" name=""/>
        <p:cNvGrpSpPr/>
        <p:nvPr/>
      </p:nvGrpSpPr>
      <p:grpSpPr>
        <a:xfrm>
          <a:off x="0" y="0"/>
          <a:ext cx="0" cy="0"/>
          <a:chOff x="0" y="0"/>
          <a:chExt cx="0" cy="0"/>
        </a:xfrm>
      </p:grpSpPr>
      <p:grpSp>
        <p:nvGrpSpPr>
          <p:cNvPr id="1020" name="Group 1020"/>
          <p:cNvGrpSpPr/>
          <p:nvPr/>
        </p:nvGrpSpPr>
        <p:grpSpPr>
          <a:xfrm>
            <a:off x="10" y="0"/>
            <a:ext cx="1222376" cy="6845300"/>
            <a:chOff x="5" y="0"/>
            <a:chExt cx="1222375" cy="6845300"/>
          </a:xfrm>
        </p:grpSpPr>
        <p:sp>
          <p:nvSpPr>
            <p:cNvPr id="989" name="Shape 989"/>
            <p:cNvSpPr/>
            <p:nvPr/>
          </p:nvSpPr>
          <p:spPr>
            <a:xfrm>
              <a:off x="5" y="0"/>
              <a:ext cx="1222376" cy="6845300"/>
            </a:xfrm>
            <a:prstGeom prst="rect">
              <a:avLst/>
            </a:prstGeom>
            <a:gradFill flip="none" rotWithShape="1">
              <a:gsLst>
                <a:gs pos="0">
                  <a:srgbClr val="000000"/>
                </a:gs>
                <a:gs pos="50000">
                  <a:srgbClr val="000000"/>
                </a:gs>
                <a:gs pos="100000">
                  <a:srgbClr val="000000"/>
                </a:gs>
              </a:gsLst>
              <a:lin ang="5400000" scaled="0"/>
            </a:gra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grpSp>
          <p:nvGrpSpPr>
            <p:cNvPr id="1019" name="Group 1019"/>
            <p:cNvGrpSpPr/>
            <p:nvPr/>
          </p:nvGrpSpPr>
          <p:grpSpPr>
            <a:xfrm>
              <a:off x="85730" y="161925"/>
              <a:ext cx="171451" cy="6543675"/>
              <a:chOff x="0" y="0"/>
              <a:chExt cx="171450" cy="6543675"/>
            </a:xfrm>
          </p:grpSpPr>
          <p:sp>
            <p:nvSpPr>
              <p:cNvPr id="990" name="Shape 990"/>
              <p:cNvSpPr/>
              <p:nvPr/>
            </p:nvSpPr>
            <p:spPr>
              <a:xfrm>
                <a:off x="-1" y="1590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91" name="Shape 991"/>
              <p:cNvSpPr/>
              <p:nvPr/>
            </p:nvSpPr>
            <p:spPr>
              <a:xfrm>
                <a:off x="-1" y="1819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92" name="Shape 992"/>
              <p:cNvSpPr/>
              <p:nvPr/>
            </p:nvSpPr>
            <p:spPr>
              <a:xfrm>
                <a:off x="-1" y="20478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93" name="Shape 993"/>
              <p:cNvSpPr/>
              <p:nvPr/>
            </p:nvSpPr>
            <p:spPr>
              <a:xfrm>
                <a:off x="-1" y="22764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94" name="Shape 994"/>
              <p:cNvSpPr/>
              <p:nvPr/>
            </p:nvSpPr>
            <p:spPr>
              <a:xfrm>
                <a:off x="-1" y="25050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95" name="Shape 995"/>
              <p:cNvSpPr/>
              <p:nvPr/>
            </p:nvSpPr>
            <p:spPr>
              <a:xfrm>
                <a:off x="-1" y="2733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96" name="Shape 996"/>
              <p:cNvSpPr/>
              <p:nvPr/>
            </p:nvSpPr>
            <p:spPr>
              <a:xfrm>
                <a:off x="-1" y="2962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97" name="Shape 997"/>
              <p:cNvSpPr/>
              <p:nvPr/>
            </p:nvSpPr>
            <p:spPr>
              <a:xfrm>
                <a:off x="-1" y="31908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98" name="Shape 998"/>
              <p:cNvSpPr/>
              <p:nvPr/>
            </p:nvSpPr>
            <p:spPr>
              <a:xfrm>
                <a:off x="-1" y="34194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999" name="Shape 999"/>
              <p:cNvSpPr/>
              <p:nvPr/>
            </p:nvSpPr>
            <p:spPr>
              <a:xfrm>
                <a:off x="-1" y="36480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00" name="Shape 1000"/>
              <p:cNvSpPr/>
              <p:nvPr/>
            </p:nvSpPr>
            <p:spPr>
              <a:xfrm>
                <a:off x="-1" y="3876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01" name="Shape 1001"/>
              <p:cNvSpPr/>
              <p:nvPr/>
            </p:nvSpPr>
            <p:spPr>
              <a:xfrm>
                <a:off x="-1" y="4105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02" name="Shape 1002"/>
              <p:cNvSpPr/>
              <p:nvPr/>
            </p:nvSpPr>
            <p:spPr>
              <a:xfrm>
                <a:off x="-1" y="43338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03" name="Shape 1003"/>
              <p:cNvSpPr/>
              <p:nvPr/>
            </p:nvSpPr>
            <p:spPr>
              <a:xfrm>
                <a:off x="-1" y="45624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04" name="Shape 1004"/>
              <p:cNvSpPr/>
              <p:nvPr/>
            </p:nvSpPr>
            <p:spPr>
              <a:xfrm>
                <a:off x="-1" y="47910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05" name="Shape 1005"/>
              <p:cNvSpPr/>
              <p:nvPr/>
            </p:nvSpPr>
            <p:spPr>
              <a:xfrm>
                <a:off x="-1" y="5019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06" name="Shape 1006"/>
              <p:cNvSpPr/>
              <p:nvPr/>
            </p:nvSpPr>
            <p:spPr>
              <a:xfrm>
                <a:off x="-1" y="5248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07" name="Shape 1007"/>
              <p:cNvSpPr/>
              <p:nvPr/>
            </p:nvSpPr>
            <p:spPr>
              <a:xfrm>
                <a:off x="-1" y="54768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08" name="Shape 1008"/>
              <p:cNvSpPr/>
              <p:nvPr/>
            </p:nvSpPr>
            <p:spPr>
              <a:xfrm>
                <a:off x="-1" y="57054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09" name="Shape 1009"/>
              <p:cNvSpPr/>
              <p:nvPr/>
            </p:nvSpPr>
            <p:spPr>
              <a:xfrm>
                <a:off x="-1" y="59340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10" name="Shape 1010"/>
              <p:cNvSpPr/>
              <p:nvPr/>
            </p:nvSpPr>
            <p:spPr>
              <a:xfrm>
                <a:off x="-1" y="6162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11" name="Shape 1011"/>
              <p:cNvSpPr/>
              <p:nvPr/>
            </p:nvSpPr>
            <p:spPr>
              <a:xfrm>
                <a:off x="-1" y="6391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12" name="Shape 1012"/>
              <p:cNvSpPr/>
              <p:nvPr/>
            </p:nvSpPr>
            <p:spPr>
              <a:xfrm>
                <a:off x="-1" y="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13" name="Shape 1013"/>
              <p:cNvSpPr/>
              <p:nvPr/>
            </p:nvSpPr>
            <p:spPr>
              <a:xfrm>
                <a:off x="-1" y="2286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14" name="Shape 1014"/>
              <p:cNvSpPr/>
              <p:nvPr/>
            </p:nvSpPr>
            <p:spPr>
              <a:xfrm>
                <a:off x="-1" y="4572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15" name="Shape 1015"/>
              <p:cNvSpPr/>
              <p:nvPr/>
            </p:nvSpPr>
            <p:spPr>
              <a:xfrm>
                <a:off x="-1" y="6858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16" name="Shape 1016"/>
              <p:cNvSpPr/>
              <p:nvPr/>
            </p:nvSpPr>
            <p:spPr>
              <a:xfrm>
                <a:off x="-1" y="9144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17" name="Shape 1017"/>
              <p:cNvSpPr/>
              <p:nvPr/>
            </p:nvSpPr>
            <p:spPr>
              <a:xfrm>
                <a:off x="-1" y="11430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18" name="Shape 1018"/>
              <p:cNvSpPr/>
              <p:nvPr/>
            </p:nvSpPr>
            <p:spPr>
              <a:xfrm>
                <a:off x="-1" y="13716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grpSp>
      </p:grpSp>
      <p:sp>
        <p:nvSpPr>
          <p:cNvPr id="1021" name="Shape 1021"/>
          <p:cNvSpPr>
            <a:spLocks noGrp="1"/>
          </p:cNvSpPr>
          <p:nvPr>
            <p:ph type="title"/>
          </p:nvPr>
        </p:nvSpPr>
        <p:spPr>
          <a:xfrm>
            <a:off x="1339850" y="609600"/>
            <a:ext cx="7715250" cy="1143000"/>
          </a:xfrm>
          <a:prstGeom prst="rect">
            <a:avLst/>
          </a:prstGeom>
          <a:effectLst>
            <a:outerShdw blurRad="63500" dist="38099" dir="2700000" rotWithShape="0">
              <a:srgbClr val="000000">
                <a:alpha val="74998"/>
              </a:srgbClr>
            </a:outerShdw>
          </a:effectLst>
        </p:spPr>
        <p:txBody>
          <a:bodyPr lIns="44450" tIns="44450" rIns="44450" bIns="44450"/>
          <a:lstStyle>
            <a:lvl1pPr algn="l" defTabSz="914400">
              <a:defRPr>
                <a:solidFill>
                  <a:srgbClr val="FFFF00"/>
                </a:solidFill>
                <a:latin typeface="ＭＳ ゴシック"/>
                <a:ea typeface="ＭＳ ゴシック"/>
                <a:cs typeface="ＭＳ ゴシック"/>
                <a:sym typeface="ＭＳ ゴシック"/>
              </a:defRPr>
            </a:lvl1pPr>
          </a:lstStyle>
          <a:p>
            <a:r>
              <a:t>タイトルテキスト</a:t>
            </a:r>
          </a:p>
        </p:txBody>
      </p:sp>
      <p:sp>
        <p:nvSpPr>
          <p:cNvPr id="1022" name="Shape 1022"/>
          <p:cNvSpPr>
            <a:spLocks noGrp="1"/>
          </p:cNvSpPr>
          <p:nvPr>
            <p:ph type="body" sz="half" idx="1"/>
          </p:nvPr>
        </p:nvSpPr>
        <p:spPr>
          <a:xfrm>
            <a:off x="1312896" y="1981200"/>
            <a:ext cx="3819526" cy="4114800"/>
          </a:xfrm>
          <a:prstGeom prst="rect">
            <a:avLst/>
          </a:prstGeom>
        </p:spPr>
        <p:txBody>
          <a:bodyPr lIns="44450" tIns="44450" rIns="44450" bIns="44450"/>
          <a:lstStyle>
            <a:lvl1pPr defTabSz="914400">
              <a:spcBef>
                <a:spcPts val="600"/>
              </a:spcBef>
              <a:buClr>
                <a:srgbClr val="FFFF00"/>
              </a:buClr>
              <a:buSzPct val="75000"/>
              <a:buFont typeface="Monotype Sorts"/>
              <a:buChar char=""/>
              <a:defRPr sz="2800">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1pPr>
            <a:lvl2pPr marL="790575" indent="-333375" defTabSz="914400">
              <a:spcBef>
                <a:spcPts val="600"/>
              </a:spcBef>
              <a:buClr>
                <a:srgbClr val="FFFF00"/>
              </a:buClr>
              <a:buSzPct val="75000"/>
              <a:buFont typeface="Monotype Sorts"/>
              <a:buChar char=""/>
              <a:defRPr sz="2800">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2pPr>
            <a:lvl3pPr marL="1234439" indent="-320039" defTabSz="914400">
              <a:spcBef>
                <a:spcPts val="600"/>
              </a:spcBef>
              <a:buClr>
                <a:srgbClr val="FFFF00"/>
              </a:buClr>
              <a:buSzPct val="65000"/>
              <a:buFont typeface="Monotype Sorts"/>
              <a:buChar char=""/>
              <a:defRPr sz="2800">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3pPr>
            <a:lvl4pPr marL="1727200" indent="-355600" defTabSz="914400">
              <a:spcBef>
                <a:spcPts val="600"/>
              </a:spcBef>
              <a:buClr>
                <a:srgbClr val="FFFF00"/>
              </a:buClr>
              <a:buFont typeface="Monotype Sorts"/>
              <a:buChar char="•"/>
              <a:defRPr sz="2800">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4pPr>
            <a:lvl5pPr marL="2184400" indent="-355600" defTabSz="914400">
              <a:spcBef>
                <a:spcPts val="600"/>
              </a:spcBef>
              <a:buClr>
                <a:srgbClr val="FFFF00"/>
              </a:buClr>
              <a:buFont typeface="Monotype Sorts"/>
              <a:buChar char="–"/>
              <a:defRPr sz="2800">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5pPr>
          </a:lstStyle>
          <a:p>
            <a:r>
              <a:t>本文レベル1</a:t>
            </a:r>
          </a:p>
          <a:p>
            <a:pPr lvl="1"/>
            <a:r>
              <a:t>本文レベル2</a:t>
            </a:r>
          </a:p>
          <a:p>
            <a:pPr lvl="2"/>
            <a:r>
              <a:t>本文レベル3</a:t>
            </a:r>
          </a:p>
          <a:p>
            <a:pPr lvl="3"/>
            <a:r>
              <a:t>本文レベル4</a:t>
            </a:r>
          </a:p>
          <a:p>
            <a:pPr lvl="4"/>
            <a:r>
              <a:t>本文レベル 5</a:t>
            </a:r>
          </a:p>
        </p:txBody>
      </p:sp>
      <p:sp>
        <p:nvSpPr>
          <p:cNvPr id="1023" name="Shape 1023"/>
          <p:cNvSpPr>
            <a:spLocks noGrp="1"/>
          </p:cNvSpPr>
          <p:nvPr>
            <p:ph type="sldNum" sz="quarter" idx="2"/>
          </p:nvPr>
        </p:nvSpPr>
        <p:spPr>
          <a:xfrm>
            <a:off x="4972050" y="6172200"/>
            <a:ext cx="2400300" cy="368301"/>
          </a:xfrm>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75053732"/>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7_比較">
    <p:bg>
      <p:bgPr>
        <a:gradFill flip="none" rotWithShape="1">
          <a:gsLst>
            <a:gs pos="0">
              <a:srgbClr val="000000"/>
            </a:gs>
            <a:gs pos="100000">
              <a:srgbClr val="000000"/>
            </a:gs>
          </a:gsLst>
          <a:lin ang="5400000" scaled="0"/>
        </a:gradFill>
        <a:effectLst/>
      </p:bgPr>
    </p:bg>
    <p:spTree>
      <p:nvGrpSpPr>
        <p:cNvPr id="1" name=""/>
        <p:cNvGrpSpPr/>
        <p:nvPr/>
      </p:nvGrpSpPr>
      <p:grpSpPr>
        <a:xfrm>
          <a:off x="0" y="0"/>
          <a:ext cx="0" cy="0"/>
          <a:chOff x="0" y="0"/>
          <a:chExt cx="0" cy="0"/>
        </a:xfrm>
      </p:grpSpPr>
      <p:grpSp>
        <p:nvGrpSpPr>
          <p:cNvPr id="1061" name="Group 1061"/>
          <p:cNvGrpSpPr/>
          <p:nvPr/>
        </p:nvGrpSpPr>
        <p:grpSpPr>
          <a:xfrm>
            <a:off x="10" y="0"/>
            <a:ext cx="1222376" cy="6845300"/>
            <a:chOff x="5" y="0"/>
            <a:chExt cx="1222375" cy="6845300"/>
          </a:xfrm>
        </p:grpSpPr>
        <p:sp>
          <p:nvSpPr>
            <p:cNvPr id="1030" name="Shape 1030"/>
            <p:cNvSpPr/>
            <p:nvPr/>
          </p:nvSpPr>
          <p:spPr>
            <a:xfrm>
              <a:off x="5" y="0"/>
              <a:ext cx="1222376" cy="6845300"/>
            </a:xfrm>
            <a:prstGeom prst="rect">
              <a:avLst/>
            </a:prstGeom>
            <a:gradFill flip="none" rotWithShape="1">
              <a:gsLst>
                <a:gs pos="0">
                  <a:srgbClr val="000000"/>
                </a:gs>
                <a:gs pos="50000">
                  <a:srgbClr val="000000"/>
                </a:gs>
                <a:gs pos="100000">
                  <a:srgbClr val="000000"/>
                </a:gs>
              </a:gsLst>
              <a:lin ang="5400000" scaled="0"/>
            </a:gra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grpSp>
          <p:nvGrpSpPr>
            <p:cNvPr id="1060" name="Group 1060"/>
            <p:cNvGrpSpPr/>
            <p:nvPr/>
          </p:nvGrpSpPr>
          <p:grpSpPr>
            <a:xfrm>
              <a:off x="85730" y="161925"/>
              <a:ext cx="171451" cy="6543675"/>
              <a:chOff x="0" y="0"/>
              <a:chExt cx="171450" cy="6543675"/>
            </a:xfrm>
          </p:grpSpPr>
          <p:sp>
            <p:nvSpPr>
              <p:cNvPr id="1031" name="Shape 1031"/>
              <p:cNvSpPr/>
              <p:nvPr/>
            </p:nvSpPr>
            <p:spPr>
              <a:xfrm>
                <a:off x="-1" y="1590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32" name="Shape 1032"/>
              <p:cNvSpPr/>
              <p:nvPr/>
            </p:nvSpPr>
            <p:spPr>
              <a:xfrm>
                <a:off x="-1" y="1819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33" name="Shape 1033"/>
              <p:cNvSpPr/>
              <p:nvPr/>
            </p:nvSpPr>
            <p:spPr>
              <a:xfrm>
                <a:off x="-1" y="20478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34" name="Shape 1034"/>
              <p:cNvSpPr/>
              <p:nvPr/>
            </p:nvSpPr>
            <p:spPr>
              <a:xfrm>
                <a:off x="-1" y="22764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35" name="Shape 1035"/>
              <p:cNvSpPr/>
              <p:nvPr/>
            </p:nvSpPr>
            <p:spPr>
              <a:xfrm>
                <a:off x="-1" y="25050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36" name="Shape 1036"/>
              <p:cNvSpPr/>
              <p:nvPr/>
            </p:nvSpPr>
            <p:spPr>
              <a:xfrm>
                <a:off x="-1" y="2733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37" name="Shape 1037"/>
              <p:cNvSpPr/>
              <p:nvPr/>
            </p:nvSpPr>
            <p:spPr>
              <a:xfrm>
                <a:off x="-1" y="2962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38" name="Shape 1038"/>
              <p:cNvSpPr/>
              <p:nvPr/>
            </p:nvSpPr>
            <p:spPr>
              <a:xfrm>
                <a:off x="-1" y="31908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39" name="Shape 1039"/>
              <p:cNvSpPr/>
              <p:nvPr/>
            </p:nvSpPr>
            <p:spPr>
              <a:xfrm>
                <a:off x="-1" y="34194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40" name="Shape 1040"/>
              <p:cNvSpPr/>
              <p:nvPr/>
            </p:nvSpPr>
            <p:spPr>
              <a:xfrm>
                <a:off x="-1" y="36480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41" name="Shape 1041"/>
              <p:cNvSpPr/>
              <p:nvPr/>
            </p:nvSpPr>
            <p:spPr>
              <a:xfrm>
                <a:off x="-1" y="3876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42" name="Shape 1042"/>
              <p:cNvSpPr/>
              <p:nvPr/>
            </p:nvSpPr>
            <p:spPr>
              <a:xfrm>
                <a:off x="-1" y="4105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43" name="Shape 1043"/>
              <p:cNvSpPr/>
              <p:nvPr/>
            </p:nvSpPr>
            <p:spPr>
              <a:xfrm>
                <a:off x="-1" y="43338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44" name="Shape 1044"/>
              <p:cNvSpPr/>
              <p:nvPr/>
            </p:nvSpPr>
            <p:spPr>
              <a:xfrm>
                <a:off x="-1" y="45624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45" name="Shape 1045"/>
              <p:cNvSpPr/>
              <p:nvPr/>
            </p:nvSpPr>
            <p:spPr>
              <a:xfrm>
                <a:off x="-1" y="47910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46" name="Shape 1046"/>
              <p:cNvSpPr/>
              <p:nvPr/>
            </p:nvSpPr>
            <p:spPr>
              <a:xfrm>
                <a:off x="-1" y="5019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47" name="Shape 1047"/>
              <p:cNvSpPr/>
              <p:nvPr/>
            </p:nvSpPr>
            <p:spPr>
              <a:xfrm>
                <a:off x="-1" y="5248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48" name="Shape 1048"/>
              <p:cNvSpPr/>
              <p:nvPr/>
            </p:nvSpPr>
            <p:spPr>
              <a:xfrm>
                <a:off x="-1" y="54768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49" name="Shape 1049"/>
              <p:cNvSpPr/>
              <p:nvPr/>
            </p:nvSpPr>
            <p:spPr>
              <a:xfrm>
                <a:off x="-1" y="57054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50" name="Shape 1050"/>
              <p:cNvSpPr/>
              <p:nvPr/>
            </p:nvSpPr>
            <p:spPr>
              <a:xfrm>
                <a:off x="-1" y="59340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51" name="Shape 1051"/>
              <p:cNvSpPr/>
              <p:nvPr/>
            </p:nvSpPr>
            <p:spPr>
              <a:xfrm>
                <a:off x="-1" y="6162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52" name="Shape 1052"/>
              <p:cNvSpPr/>
              <p:nvPr/>
            </p:nvSpPr>
            <p:spPr>
              <a:xfrm>
                <a:off x="-1" y="6391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53" name="Shape 1053"/>
              <p:cNvSpPr/>
              <p:nvPr/>
            </p:nvSpPr>
            <p:spPr>
              <a:xfrm>
                <a:off x="-1" y="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54" name="Shape 1054"/>
              <p:cNvSpPr/>
              <p:nvPr/>
            </p:nvSpPr>
            <p:spPr>
              <a:xfrm>
                <a:off x="-1" y="2286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55" name="Shape 1055"/>
              <p:cNvSpPr/>
              <p:nvPr/>
            </p:nvSpPr>
            <p:spPr>
              <a:xfrm>
                <a:off x="-1" y="4572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56" name="Shape 1056"/>
              <p:cNvSpPr/>
              <p:nvPr/>
            </p:nvSpPr>
            <p:spPr>
              <a:xfrm>
                <a:off x="-1" y="6858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57" name="Shape 1057"/>
              <p:cNvSpPr/>
              <p:nvPr/>
            </p:nvSpPr>
            <p:spPr>
              <a:xfrm>
                <a:off x="-1" y="9144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58" name="Shape 1058"/>
              <p:cNvSpPr/>
              <p:nvPr/>
            </p:nvSpPr>
            <p:spPr>
              <a:xfrm>
                <a:off x="-1" y="11430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59" name="Shape 1059"/>
              <p:cNvSpPr/>
              <p:nvPr/>
            </p:nvSpPr>
            <p:spPr>
              <a:xfrm>
                <a:off x="-1" y="13716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grpSp>
      </p:grpSp>
      <p:sp>
        <p:nvSpPr>
          <p:cNvPr id="1062" name="Shape 1062"/>
          <p:cNvSpPr>
            <a:spLocks noGrp="1"/>
          </p:cNvSpPr>
          <p:nvPr>
            <p:ph type="title"/>
          </p:nvPr>
        </p:nvSpPr>
        <p:spPr>
          <a:prstGeom prst="rect">
            <a:avLst/>
          </a:prstGeom>
          <a:effectLst>
            <a:outerShdw blurRad="63500" dist="38099" dir="2700000" rotWithShape="0">
              <a:srgbClr val="000000">
                <a:alpha val="74998"/>
              </a:srgbClr>
            </a:outerShdw>
          </a:effectLst>
        </p:spPr>
        <p:txBody>
          <a:bodyPr lIns="44450" tIns="44450" rIns="44450" bIns="44450"/>
          <a:lstStyle>
            <a:lvl1pPr algn="l" defTabSz="914400">
              <a:defRPr>
                <a:solidFill>
                  <a:srgbClr val="FFFF00"/>
                </a:solidFill>
                <a:latin typeface="ＭＳ ゴシック"/>
                <a:ea typeface="ＭＳ ゴシック"/>
                <a:cs typeface="ＭＳ ゴシック"/>
                <a:sym typeface="ＭＳ ゴシック"/>
              </a:defRPr>
            </a:lvl1pPr>
          </a:lstStyle>
          <a:p>
            <a:r>
              <a:t>タイトルテキスト</a:t>
            </a:r>
          </a:p>
        </p:txBody>
      </p:sp>
      <p:sp>
        <p:nvSpPr>
          <p:cNvPr id="1063" name="Shape 1063"/>
          <p:cNvSpPr>
            <a:spLocks noGrp="1"/>
          </p:cNvSpPr>
          <p:nvPr>
            <p:ph type="body" sz="quarter" idx="1"/>
          </p:nvPr>
        </p:nvSpPr>
        <p:spPr>
          <a:xfrm>
            <a:off x="514350" y="1535112"/>
            <a:ext cx="4545015" cy="639763"/>
          </a:xfrm>
          <a:prstGeom prst="rect">
            <a:avLst/>
          </a:prstGeom>
        </p:spPr>
        <p:txBody>
          <a:bodyPr lIns="44450" tIns="44450" rIns="44450" bIns="44450" anchor="b"/>
          <a:lstStyle>
            <a:lvl1pPr marL="0" indent="0" defTabSz="914400">
              <a:spcBef>
                <a:spcPts val="500"/>
              </a:spcBef>
              <a:buSzTx/>
              <a:buFontTx/>
              <a:buNone/>
              <a:defRPr sz="2400">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1pPr>
            <a:lvl2pPr marL="0" indent="457200" defTabSz="914400">
              <a:spcBef>
                <a:spcPts val="500"/>
              </a:spcBef>
              <a:buSzTx/>
              <a:buFontTx/>
              <a:buNone/>
              <a:defRPr sz="2400">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2pPr>
            <a:lvl3pPr marL="0" indent="914400" defTabSz="914400">
              <a:spcBef>
                <a:spcPts val="500"/>
              </a:spcBef>
              <a:buSzTx/>
              <a:buFontTx/>
              <a:buNone/>
              <a:defRPr sz="2400">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3pPr>
            <a:lvl4pPr marL="0" indent="1371600" defTabSz="914400">
              <a:spcBef>
                <a:spcPts val="500"/>
              </a:spcBef>
              <a:buSzTx/>
              <a:buFontTx/>
              <a:buNone/>
              <a:defRPr sz="2400">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4pPr>
            <a:lvl5pPr marL="0" indent="1828800" defTabSz="914400">
              <a:spcBef>
                <a:spcPts val="500"/>
              </a:spcBef>
              <a:buSzTx/>
              <a:buFontTx/>
              <a:buNone/>
              <a:defRPr sz="2400">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5pPr>
          </a:lstStyle>
          <a:p>
            <a:r>
              <a:t>本文レベル1</a:t>
            </a:r>
          </a:p>
          <a:p>
            <a:pPr lvl="1"/>
            <a:r>
              <a:t>本文レベル2</a:t>
            </a:r>
          </a:p>
          <a:p>
            <a:pPr lvl="2"/>
            <a:r>
              <a:t>本文レベル3</a:t>
            </a:r>
          </a:p>
          <a:p>
            <a:pPr lvl="3"/>
            <a:r>
              <a:t>本文レベル4</a:t>
            </a:r>
          </a:p>
          <a:p>
            <a:pPr lvl="4"/>
            <a:r>
              <a:t>本文レベル 5</a:t>
            </a:r>
          </a:p>
        </p:txBody>
      </p:sp>
      <p:sp>
        <p:nvSpPr>
          <p:cNvPr id="1064" name="Shape 1064"/>
          <p:cNvSpPr>
            <a:spLocks noGrp="1"/>
          </p:cNvSpPr>
          <p:nvPr>
            <p:ph type="body" sz="quarter" idx="13"/>
          </p:nvPr>
        </p:nvSpPr>
        <p:spPr>
          <a:xfrm>
            <a:off x="5226055" y="1535112"/>
            <a:ext cx="4546601" cy="639763"/>
          </a:xfrm>
          <a:prstGeom prst="rect">
            <a:avLst/>
          </a:prstGeom>
        </p:spPr>
        <p:txBody>
          <a:bodyPr lIns="44450" tIns="44450" rIns="44450" bIns="44450" anchor="b"/>
          <a:lstStyle/>
          <a:p>
            <a:pPr marL="0" indent="0" defTabSz="914400">
              <a:spcBef>
                <a:spcPts val="500"/>
              </a:spcBef>
              <a:buSzTx/>
              <a:buFontTx/>
              <a:buNone/>
              <a:defRPr sz="2400">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pPr>
            <a:endParaRPr/>
          </a:p>
        </p:txBody>
      </p:sp>
      <p:sp>
        <p:nvSpPr>
          <p:cNvPr id="1065" name="Shape 1065"/>
          <p:cNvSpPr>
            <a:spLocks noGrp="1"/>
          </p:cNvSpPr>
          <p:nvPr>
            <p:ph type="sldNum" sz="quarter" idx="2"/>
          </p:nvPr>
        </p:nvSpPr>
        <p:spPr>
          <a:xfrm>
            <a:off x="4972050" y="6172200"/>
            <a:ext cx="2400300" cy="368301"/>
          </a:xfrm>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24351262"/>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7_タイトルのみ">
    <p:bg>
      <p:bgPr>
        <a:gradFill flip="none" rotWithShape="1">
          <a:gsLst>
            <a:gs pos="0">
              <a:srgbClr val="000000"/>
            </a:gs>
            <a:gs pos="100000">
              <a:srgbClr val="000000"/>
            </a:gs>
          </a:gsLst>
          <a:lin ang="5400000" scaled="0"/>
        </a:gradFill>
        <a:effectLst/>
      </p:bgPr>
    </p:bg>
    <p:spTree>
      <p:nvGrpSpPr>
        <p:cNvPr id="1" name=""/>
        <p:cNvGrpSpPr/>
        <p:nvPr/>
      </p:nvGrpSpPr>
      <p:grpSpPr>
        <a:xfrm>
          <a:off x="0" y="0"/>
          <a:ext cx="0" cy="0"/>
          <a:chOff x="0" y="0"/>
          <a:chExt cx="0" cy="0"/>
        </a:xfrm>
      </p:grpSpPr>
      <p:grpSp>
        <p:nvGrpSpPr>
          <p:cNvPr id="1103" name="Group 1103"/>
          <p:cNvGrpSpPr/>
          <p:nvPr/>
        </p:nvGrpSpPr>
        <p:grpSpPr>
          <a:xfrm>
            <a:off x="10" y="0"/>
            <a:ext cx="1222376" cy="6845300"/>
            <a:chOff x="5" y="0"/>
            <a:chExt cx="1222375" cy="6845300"/>
          </a:xfrm>
        </p:grpSpPr>
        <p:sp>
          <p:nvSpPr>
            <p:cNvPr id="1072" name="Shape 1072"/>
            <p:cNvSpPr/>
            <p:nvPr/>
          </p:nvSpPr>
          <p:spPr>
            <a:xfrm>
              <a:off x="5" y="0"/>
              <a:ext cx="1222376" cy="6845300"/>
            </a:xfrm>
            <a:prstGeom prst="rect">
              <a:avLst/>
            </a:prstGeom>
            <a:gradFill flip="none" rotWithShape="1">
              <a:gsLst>
                <a:gs pos="0">
                  <a:srgbClr val="000000"/>
                </a:gs>
                <a:gs pos="50000">
                  <a:srgbClr val="000000"/>
                </a:gs>
                <a:gs pos="100000">
                  <a:srgbClr val="000000"/>
                </a:gs>
              </a:gsLst>
              <a:lin ang="5400000" scaled="0"/>
            </a:gra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grpSp>
          <p:nvGrpSpPr>
            <p:cNvPr id="1102" name="Group 1102"/>
            <p:cNvGrpSpPr/>
            <p:nvPr/>
          </p:nvGrpSpPr>
          <p:grpSpPr>
            <a:xfrm>
              <a:off x="85730" y="161925"/>
              <a:ext cx="171451" cy="6543675"/>
              <a:chOff x="0" y="0"/>
              <a:chExt cx="171450" cy="6543675"/>
            </a:xfrm>
          </p:grpSpPr>
          <p:sp>
            <p:nvSpPr>
              <p:cNvPr id="1073" name="Shape 1073"/>
              <p:cNvSpPr/>
              <p:nvPr/>
            </p:nvSpPr>
            <p:spPr>
              <a:xfrm>
                <a:off x="-1" y="1590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74" name="Shape 1074"/>
              <p:cNvSpPr/>
              <p:nvPr/>
            </p:nvSpPr>
            <p:spPr>
              <a:xfrm>
                <a:off x="-1" y="1819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75" name="Shape 1075"/>
              <p:cNvSpPr/>
              <p:nvPr/>
            </p:nvSpPr>
            <p:spPr>
              <a:xfrm>
                <a:off x="-1" y="20478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76" name="Shape 1076"/>
              <p:cNvSpPr/>
              <p:nvPr/>
            </p:nvSpPr>
            <p:spPr>
              <a:xfrm>
                <a:off x="-1" y="22764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77" name="Shape 1077"/>
              <p:cNvSpPr/>
              <p:nvPr/>
            </p:nvSpPr>
            <p:spPr>
              <a:xfrm>
                <a:off x="-1" y="25050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78" name="Shape 1078"/>
              <p:cNvSpPr/>
              <p:nvPr/>
            </p:nvSpPr>
            <p:spPr>
              <a:xfrm>
                <a:off x="-1" y="2733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79" name="Shape 1079"/>
              <p:cNvSpPr/>
              <p:nvPr/>
            </p:nvSpPr>
            <p:spPr>
              <a:xfrm>
                <a:off x="-1" y="2962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80" name="Shape 1080"/>
              <p:cNvSpPr/>
              <p:nvPr/>
            </p:nvSpPr>
            <p:spPr>
              <a:xfrm>
                <a:off x="-1" y="31908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81" name="Shape 1081"/>
              <p:cNvSpPr/>
              <p:nvPr/>
            </p:nvSpPr>
            <p:spPr>
              <a:xfrm>
                <a:off x="-1" y="34194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82" name="Shape 1082"/>
              <p:cNvSpPr/>
              <p:nvPr/>
            </p:nvSpPr>
            <p:spPr>
              <a:xfrm>
                <a:off x="-1" y="36480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83" name="Shape 1083"/>
              <p:cNvSpPr/>
              <p:nvPr/>
            </p:nvSpPr>
            <p:spPr>
              <a:xfrm>
                <a:off x="-1" y="3876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84" name="Shape 1084"/>
              <p:cNvSpPr/>
              <p:nvPr/>
            </p:nvSpPr>
            <p:spPr>
              <a:xfrm>
                <a:off x="-1" y="4105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85" name="Shape 1085"/>
              <p:cNvSpPr/>
              <p:nvPr/>
            </p:nvSpPr>
            <p:spPr>
              <a:xfrm>
                <a:off x="-1" y="43338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86" name="Shape 1086"/>
              <p:cNvSpPr/>
              <p:nvPr/>
            </p:nvSpPr>
            <p:spPr>
              <a:xfrm>
                <a:off x="-1" y="45624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87" name="Shape 1087"/>
              <p:cNvSpPr/>
              <p:nvPr/>
            </p:nvSpPr>
            <p:spPr>
              <a:xfrm>
                <a:off x="-1" y="47910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88" name="Shape 1088"/>
              <p:cNvSpPr/>
              <p:nvPr/>
            </p:nvSpPr>
            <p:spPr>
              <a:xfrm>
                <a:off x="-1" y="5019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89" name="Shape 1089"/>
              <p:cNvSpPr/>
              <p:nvPr/>
            </p:nvSpPr>
            <p:spPr>
              <a:xfrm>
                <a:off x="-1" y="5248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90" name="Shape 1090"/>
              <p:cNvSpPr/>
              <p:nvPr/>
            </p:nvSpPr>
            <p:spPr>
              <a:xfrm>
                <a:off x="-1" y="54768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91" name="Shape 1091"/>
              <p:cNvSpPr/>
              <p:nvPr/>
            </p:nvSpPr>
            <p:spPr>
              <a:xfrm>
                <a:off x="-1" y="57054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92" name="Shape 1092"/>
              <p:cNvSpPr/>
              <p:nvPr/>
            </p:nvSpPr>
            <p:spPr>
              <a:xfrm>
                <a:off x="-1" y="59340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93" name="Shape 1093"/>
              <p:cNvSpPr/>
              <p:nvPr/>
            </p:nvSpPr>
            <p:spPr>
              <a:xfrm>
                <a:off x="-1" y="6162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94" name="Shape 1094"/>
              <p:cNvSpPr/>
              <p:nvPr/>
            </p:nvSpPr>
            <p:spPr>
              <a:xfrm>
                <a:off x="-1" y="6391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95" name="Shape 1095"/>
              <p:cNvSpPr/>
              <p:nvPr/>
            </p:nvSpPr>
            <p:spPr>
              <a:xfrm>
                <a:off x="-1" y="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96" name="Shape 1096"/>
              <p:cNvSpPr/>
              <p:nvPr/>
            </p:nvSpPr>
            <p:spPr>
              <a:xfrm>
                <a:off x="-1" y="2286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97" name="Shape 1097"/>
              <p:cNvSpPr/>
              <p:nvPr/>
            </p:nvSpPr>
            <p:spPr>
              <a:xfrm>
                <a:off x="-1" y="4572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98" name="Shape 1098"/>
              <p:cNvSpPr/>
              <p:nvPr/>
            </p:nvSpPr>
            <p:spPr>
              <a:xfrm>
                <a:off x="-1" y="6858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099" name="Shape 1099"/>
              <p:cNvSpPr/>
              <p:nvPr/>
            </p:nvSpPr>
            <p:spPr>
              <a:xfrm>
                <a:off x="-1" y="9144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00" name="Shape 1100"/>
              <p:cNvSpPr/>
              <p:nvPr/>
            </p:nvSpPr>
            <p:spPr>
              <a:xfrm>
                <a:off x="-1" y="11430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01" name="Shape 1101"/>
              <p:cNvSpPr/>
              <p:nvPr/>
            </p:nvSpPr>
            <p:spPr>
              <a:xfrm>
                <a:off x="-1" y="13716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grpSp>
      </p:grpSp>
      <p:sp>
        <p:nvSpPr>
          <p:cNvPr id="1104" name="Shape 1104"/>
          <p:cNvSpPr>
            <a:spLocks noGrp="1"/>
          </p:cNvSpPr>
          <p:nvPr>
            <p:ph type="title"/>
          </p:nvPr>
        </p:nvSpPr>
        <p:spPr>
          <a:xfrm>
            <a:off x="1339850" y="609600"/>
            <a:ext cx="7715250" cy="1143000"/>
          </a:xfrm>
          <a:prstGeom prst="rect">
            <a:avLst/>
          </a:prstGeom>
          <a:effectLst>
            <a:outerShdw blurRad="63500" dist="38099" dir="2700000" rotWithShape="0">
              <a:srgbClr val="000000">
                <a:alpha val="74998"/>
              </a:srgbClr>
            </a:outerShdw>
          </a:effectLst>
        </p:spPr>
        <p:txBody>
          <a:bodyPr lIns="44450" tIns="44450" rIns="44450" bIns="44450"/>
          <a:lstStyle>
            <a:lvl1pPr algn="l" defTabSz="914400">
              <a:defRPr>
                <a:solidFill>
                  <a:srgbClr val="FFFF00"/>
                </a:solidFill>
                <a:latin typeface="ＭＳ ゴシック"/>
                <a:ea typeface="ＭＳ ゴシック"/>
                <a:cs typeface="ＭＳ ゴシック"/>
                <a:sym typeface="ＭＳ ゴシック"/>
              </a:defRPr>
            </a:lvl1pPr>
          </a:lstStyle>
          <a:p>
            <a:r>
              <a:t>タイトルテキスト</a:t>
            </a:r>
          </a:p>
        </p:txBody>
      </p:sp>
      <p:sp>
        <p:nvSpPr>
          <p:cNvPr id="1105" name="Shape 1105"/>
          <p:cNvSpPr>
            <a:spLocks noGrp="1"/>
          </p:cNvSpPr>
          <p:nvPr>
            <p:ph type="sldNum" sz="quarter" idx="2"/>
          </p:nvPr>
        </p:nvSpPr>
        <p:spPr>
          <a:xfrm>
            <a:off x="4972050" y="6172200"/>
            <a:ext cx="2400300" cy="368301"/>
          </a:xfrm>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831047696"/>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7_白紙">
    <p:bg>
      <p:bgPr>
        <a:gradFill flip="none" rotWithShape="1">
          <a:gsLst>
            <a:gs pos="0">
              <a:srgbClr val="000000"/>
            </a:gs>
            <a:gs pos="100000">
              <a:srgbClr val="000000"/>
            </a:gs>
          </a:gsLst>
          <a:lin ang="5400000" scaled="0"/>
        </a:gradFill>
        <a:effectLst/>
      </p:bgPr>
    </p:bg>
    <p:spTree>
      <p:nvGrpSpPr>
        <p:cNvPr id="1" name=""/>
        <p:cNvGrpSpPr/>
        <p:nvPr/>
      </p:nvGrpSpPr>
      <p:grpSpPr>
        <a:xfrm>
          <a:off x="0" y="0"/>
          <a:ext cx="0" cy="0"/>
          <a:chOff x="0" y="0"/>
          <a:chExt cx="0" cy="0"/>
        </a:xfrm>
      </p:grpSpPr>
      <p:grpSp>
        <p:nvGrpSpPr>
          <p:cNvPr id="1143" name="Group 1143"/>
          <p:cNvGrpSpPr/>
          <p:nvPr/>
        </p:nvGrpSpPr>
        <p:grpSpPr>
          <a:xfrm>
            <a:off x="10" y="0"/>
            <a:ext cx="1222376" cy="6845300"/>
            <a:chOff x="5" y="0"/>
            <a:chExt cx="1222375" cy="6845300"/>
          </a:xfrm>
        </p:grpSpPr>
        <p:sp>
          <p:nvSpPr>
            <p:cNvPr id="1112" name="Shape 1112"/>
            <p:cNvSpPr/>
            <p:nvPr/>
          </p:nvSpPr>
          <p:spPr>
            <a:xfrm>
              <a:off x="5" y="0"/>
              <a:ext cx="1222376" cy="6845300"/>
            </a:xfrm>
            <a:prstGeom prst="rect">
              <a:avLst/>
            </a:prstGeom>
            <a:gradFill flip="none" rotWithShape="1">
              <a:gsLst>
                <a:gs pos="0">
                  <a:srgbClr val="000000"/>
                </a:gs>
                <a:gs pos="50000">
                  <a:srgbClr val="000000"/>
                </a:gs>
                <a:gs pos="100000">
                  <a:srgbClr val="000000"/>
                </a:gs>
              </a:gsLst>
              <a:lin ang="5400000" scaled="0"/>
            </a:gra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grpSp>
          <p:nvGrpSpPr>
            <p:cNvPr id="1142" name="Group 1142"/>
            <p:cNvGrpSpPr/>
            <p:nvPr/>
          </p:nvGrpSpPr>
          <p:grpSpPr>
            <a:xfrm>
              <a:off x="85730" y="161925"/>
              <a:ext cx="171451" cy="6543675"/>
              <a:chOff x="0" y="0"/>
              <a:chExt cx="171450" cy="6543675"/>
            </a:xfrm>
          </p:grpSpPr>
          <p:sp>
            <p:nvSpPr>
              <p:cNvPr id="1113" name="Shape 1113"/>
              <p:cNvSpPr/>
              <p:nvPr/>
            </p:nvSpPr>
            <p:spPr>
              <a:xfrm>
                <a:off x="-1" y="1590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14" name="Shape 1114"/>
              <p:cNvSpPr/>
              <p:nvPr/>
            </p:nvSpPr>
            <p:spPr>
              <a:xfrm>
                <a:off x="-1" y="1819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15" name="Shape 1115"/>
              <p:cNvSpPr/>
              <p:nvPr/>
            </p:nvSpPr>
            <p:spPr>
              <a:xfrm>
                <a:off x="-1" y="20478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16" name="Shape 1116"/>
              <p:cNvSpPr/>
              <p:nvPr/>
            </p:nvSpPr>
            <p:spPr>
              <a:xfrm>
                <a:off x="-1" y="22764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17" name="Shape 1117"/>
              <p:cNvSpPr/>
              <p:nvPr/>
            </p:nvSpPr>
            <p:spPr>
              <a:xfrm>
                <a:off x="-1" y="25050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18" name="Shape 1118"/>
              <p:cNvSpPr/>
              <p:nvPr/>
            </p:nvSpPr>
            <p:spPr>
              <a:xfrm>
                <a:off x="-1" y="2733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19" name="Shape 1119"/>
              <p:cNvSpPr/>
              <p:nvPr/>
            </p:nvSpPr>
            <p:spPr>
              <a:xfrm>
                <a:off x="-1" y="2962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20" name="Shape 1120"/>
              <p:cNvSpPr/>
              <p:nvPr/>
            </p:nvSpPr>
            <p:spPr>
              <a:xfrm>
                <a:off x="-1" y="31908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21" name="Shape 1121"/>
              <p:cNvSpPr/>
              <p:nvPr/>
            </p:nvSpPr>
            <p:spPr>
              <a:xfrm>
                <a:off x="-1" y="34194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22" name="Shape 1122"/>
              <p:cNvSpPr/>
              <p:nvPr/>
            </p:nvSpPr>
            <p:spPr>
              <a:xfrm>
                <a:off x="-1" y="36480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23" name="Shape 1123"/>
              <p:cNvSpPr/>
              <p:nvPr/>
            </p:nvSpPr>
            <p:spPr>
              <a:xfrm>
                <a:off x="-1" y="3876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24" name="Shape 1124"/>
              <p:cNvSpPr/>
              <p:nvPr/>
            </p:nvSpPr>
            <p:spPr>
              <a:xfrm>
                <a:off x="-1" y="4105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25" name="Shape 1125"/>
              <p:cNvSpPr/>
              <p:nvPr/>
            </p:nvSpPr>
            <p:spPr>
              <a:xfrm>
                <a:off x="-1" y="43338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26" name="Shape 1126"/>
              <p:cNvSpPr/>
              <p:nvPr/>
            </p:nvSpPr>
            <p:spPr>
              <a:xfrm>
                <a:off x="-1" y="45624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27" name="Shape 1127"/>
              <p:cNvSpPr/>
              <p:nvPr/>
            </p:nvSpPr>
            <p:spPr>
              <a:xfrm>
                <a:off x="-1" y="47910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28" name="Shape 1128"/>
              <p:cNvSpPr/>
              <p:nvPr/>
            </p:nvSpPr>
            <p:spPr>
              <a:xfrm>
                <a:off x="-1" y="5019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29" name="Shape 1129"/>
              <p:cNvSpPr/>
              <p:nvPr/>
            </p:nvSpPr>
            <p:spPr>
              <a:xfrm>
                <a:off x="-1" y="5248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30" name="Shape 1130"/>
              <p:cNvSpPr/>
              <p:nvPr/>
            </p:nvSpPr>
            <p:spPr>
              <a:xfrm>
                <a:off x="-1" y="54768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31" name="Shape 1131"/>
              <p:cNvSpPr/>
              <p:nvPr/>
            </p:nvSpPr>
            <p:spPr>
              <a:xfrm>
                <a:off x="-1" y="57054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32" name="Shape 1132"/>
              <p:cNvSpPr/>
              <p:nvPr/>
            </p:nvSpPr>
            <p:spPr>
              <a:xfrm>
                <a:off x="-1" y="59340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33" name="Shape 1133"/>
              <p:cNvSpPr/>
              <p:nvPr/>
            </p:nvSpPr>
            <p:spPr>
              <a:xfrm>
                <a:off x="-1" y="6162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34" name="Shape 1134"/>
              <p:cNvSpPr/>
              <p:nvPr/>
            </p:nvSpPr>
            <p:spPr>
              <a:xfrm>
                <a:off x="-1" y="6391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35" name="Shape 1135"/>
              <p:cNvSpPr/>
              <p:nvPr/>
            </p:nvSpPr>
            <p:spPr>
              <a:xfrm>
                <a:off x="-1" y="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36" name="Shape 1136"/>
              <p:cNvSpPr/>
              <p:nvPr/>
            </p:nvSpPr>
            <p:spPr>
              <a:xfrm>
                <a:off x="-1" y="2286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37" name="Shape 1137"/>
              <p:cNvSpPr/>
              <p:nvPr/>
            </p:nvSpPr>
            <p:spPr>
              <a:xfrm>
                <a:off x="-1" y="4572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38" name="Shape 1138"/>
              <p:cNvSpPr/>
              <p:nvPr/>
            </p:nvSpPr>
            <p:spPr>
              <a:xfrm>
                <a:off x="-1" y="6858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39" name="Shape 1139"/>
              <p:cNvSpPr/>
              <p:nvPr/>
            </p:nvSpPr>
            <p:spPr>
              <a:xfrm>
                <a:off x="-1" y="9144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40" name="Shape 1140"/>
              <p:cNvSpPr/>
              <p:nvPr/>
            </p:nvSpPr>
            <p:spPr>
              <a:xfrm>
                <a:off x="-1" y="11430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41" name="Shape 1141"/>
              <p:cNvSpPr/>
              <p:nvPr/>
            </p:nvSpPr>
            <p:spPr>
              <a:xfrm>
                <a:off x="-1" y="13716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grpSp>
      </p:grpSp>
      <p:sp>
        <p:nvSpPr>
          <p:cNvPr id="1144" name="Shape 1144"/>
          <p:cNvSpPr>
            <a:spLocks noGrp="1"/>
          </p:cNvSpPr>
          <p:nvPr>
            <p:ph type="sldNum" sz="quarter" idx="2"/>
          </p:nvPr>
        </p:nvSpPr>
        <p:spPr>
          <a:xfrm>
            <a:off x="4972050" y="6172200"/>
            <a:ext cx="2400300" cy="368301"/>
          </a:xfrm>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45832481"/>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7_タイトル付きのコンテンツ">
    <p:bg>
      <p:bgPr>
        <a:gradFill flip="none" rotWithShape="1">
          <a:gsLst>
            <a:gs pos="0">
              <a:srgbClr val="000000"/>
            </a:gs>
            <a:gs pos="100000">
              <a:srgbClr val="000000"/>
            </a:gs>
          </a:gsLst>
          <a:lin ang="5400000" scaled="0"/>
        </a:gradFill>
        <a:effectLst/>
      </p:bgPr>
    </p:bg>
    <p:spTree>
      <p:nvGrpSpPr>
        <p:cNvPr id="1" name=""/>
        <p:cNvGrpSpPr/>
        <p:nvPr/>
      </p:nvGrpSpPr>
      <p:grpSpPr>
        <a:xfrm>
          <a:off x="0" y="0"/>
          <a:ext cx="0" cy="0"/>
          <a:chOff x="0" y="0"/>
          <a:chExt cx="0" cy="0"/>
        </a:xfrm>
      </p:grpSpPr>
      <p:grpSp>
        <p:nvGrpSpPr>
          <p:cNvPr id="1182" name="Group 1182"/>
          <p:cNvGrpSpPr/>
          <p:nvPr/>
        </p:nvGrpSpPr>
        <p:grpSpPr>
          <a:xfrm>
            <a:off x="10" y="0"/>
            <a:ext cx="1222376" cy="6845300"/>
            <a:chOff x="5" y="0"/>
            <a:chExt cx="1222375" cy="6845300"/>
          </a:xfrm>
        </p:grpSpPr>
        <p:sp>
          <p:nvSpPr>
            <p:cNvPr id="1151" name="Shape 1151"/>
            <p:cNvSpPr/>
            <p:nvPr/>
          </p:nvSpPr>
          <p:spPr>
            <a:xfrm>
              <a:off x="5" y="0"/>
              <a:ext cx="1222376" cy="6845300"/>
            </a:xfrm>
            <a:prstGeom prst="rect">
              <a:avLst/>
            </a:prstGeom>
            <a:gradFill flip="none" rotWithShape="1">
              <a:gsLst>
                <a:gs pos="0">
                  <a:srgbClr val="000000"/>
                </a:gs>
                <a:gs pos="50000">
                  <a:srgbClr val="000000"/>
                </a:gs>
                <a:gs pos="100000">
                  <a:srgbClr val="000000"/>
                </a:gs>
              </a:gsLst>
              <a:lin ang="5400000" scaled="0"/>
            </a:gra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grpSp>
          <p:nvGrpSpPr>
            <p:cNvPr id="1181" name="Group 1181"/>
            <p:cNvGrpSpPr/>
            <p:nvPr/>
          </p:nvGrpSpPr>
          <p:grpSpPr>
            <a:xfrm>
              <a:off x="85730" y="161925"/>
              <a:ext cx="171451" cy="6543675"/>
              <a:chOff x="0" y="0"/>
              <a:chExt cx="171450" cy="6543675"/>
            </a:xfrm>
          </p:grpSpPr>
          <p:sp>
            <p:nvSpPr>
              <p:cNvPr id="1152" name="Shape 1152"/>
              <p:cNvSpPr/>
              <p:nvPr/>
            </p:nvSpPr>
            <p:spPr>
              <a:xfrm>
                <a:off x="-1" y="1590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53" name="Shape 1153"/>
              <p:cNvSpPr/>
              <p:nvPr/>
            </p:nvSpPr>
            <p:spPr>
              <a:xfrm>
                <a:off x="-1" y="1819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54" name="Shape 1154"/>
              <p:cNvSpPr/>
              <p:nvPr/>
            </p:nvSpPr>
            <p:spPr>
              <a:xfrm>
                <a:off x="-1" y="20478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55" name="Shape 1155"/>
              <p:cNvSpPr/>
              <p:nvPr/>
            </p:nvSpPr>
            <p:spPr>
              <a:xfrm>
                <a:off x="-1" y="22764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56" name="Shape 1156"/>
              <p:cNvSpPr/>
              <p:nvPr/>
            </p:nvSpPr>
            <p:spPr>
              <a:xfrm>
                <a:off x="-1" y="25050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57" name="Shape 1157"/>
              <p:cNvSpPr/>
              <p:nvPr/>
            </p:nvSpPr>
            <p:spPr>
              <a:xfrm>
                <a:off x="-1" y="2733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58" name="Shape 1158"/>
              <p:cNvSpPr/>
              <p:nvPr/>
            </p:nvSpPr>
            <p:spPr>
              <a:xfrm>
                <a:off x="-1" y="2962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59" name="Shape 1159"/>
              <p:cNvSpPr/>
              <p:nvPr/>
            </p:nvSpPr>
            <p:spPr>
              <a:xfrm>
                <a:off x="-1" y="31908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60" name="Shape 1160"/>
              <p:cNvSpPr/>
              <p:nvPr/>
            </p:nvSpPr>
            <p:spPr>
              <a:xfrm>
                <a:off x="-1" y="34194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61" name="Shape 1161"/>
              <p:cNvSpPr/>
              <p:nvPr/>
            </p:nvSpPr>
            <p:spPr>
              <a:xfrm>
                <a:off x="-1" y="36480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62" name="Shape 1162"/>
              <p:cNvSpPr/>
              <p:nvPr/>
            </p:nvSpPr>
            <p:spPr>
              <a:xfrm>
                <a:off x="-1" y="3876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63" name="Shape 1163"/>
              <p:cNvSpPr/>
              <p:nvPr/>
            </p:nvSpPr>
            <p:spPr>
              <a:xfrm>
                <a:off x="-1" y="4105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64" name="Shape 1164"/>
              <p:cNvSpPr/>
              <p:nvPr/>
            </p:nvSpPr>
            <p:spPr>
              <a:xfrm>
                <a:off x="-1" y="43338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65" name="Shape 1165"/>
              <p:cNvSpPr/>
              <p:nvPr/>
            </p:nvSpPr>
            <p:spPr>
              <a:xfrm>
                <a:off x="-1" y="45624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66" name="Shape 1166"/>
              <p:cNvSpPr/>
              <p:nvPr/>
            </p:nvSpPr>
            <p:spPr>
              <a:xfrm>
                <a:off x="-1" y="47910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67" name="Shape 1167"/>
              <p:cNvSpPr/>
              <p:nvPr/>
            </p:nvSpPr>
            <p:spPr>
              <a:xfrm>
                <a:off x="-1" y="5019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68" name="Shape 1168"/>
              <p:cNvSpPr/>
              <p:nvPr/>
            </p:nvSpPr>
            <p:spPr>
              <a:xfrm>
                <a:off x="-1" y="5248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69" name="Shape 1169"/>
              <p:cNvSpPr/>
              <p:nvPr/>
            </p:nvSpPr>
            <p:spPr>
              <a:xfrm>
                <a:off x="-1" y="54768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70" name="Shape 1170"/>
              <p:cNvSpPr/>
              <p:nvPr/>
            </p:nvSpPr>
            <p:spPr>
              <a:xfrm>
                <a:off x="-1" y="57054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71" name="Shape 1171"/>
              <p:cNvSpPr/>
              <p:nvPr/>
            </p:nvSpPr>
            <p:spPr>
              <a:xfrm>
                <a:off x="-1" y="59340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72" name="Shape 1172"/>
              <p:cNvSpPr/>
              <p:nvPr/>
            </p:nvSpPr>
            <p:spPr>
              <a:xfrm>
                <a:off x="-1" y="6162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73" name="Shape 1173"/>
              <p:cNvSpPr/>
              <p:nvPr/>
            </p:nvSpPr>
            <p:spPr>
              <a:xfrm>
                <a:off x="-1" y="6391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74" name="Shape 1174"/>
              <p:cNvSpPr/>
              <p:nvPr/>
            </p:nvSpPr>
            <p:spPr>
              <a:xfrm>
                <a:off x="-1" y="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75" name="Shape 1175"/>
              <p:cNvSpPr/>
              <p:nvPr/>
            </p:nvSpPr>
            <p:spPr>
              <a:xfrm>
                <a:off x="-1" y="2286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76" name="Shape 1176"/>
              <p:cNvSpPr/>
              <p:nvPr/>
            </p:nvSpPr>
            <p:spPr>
              <a:xfrm>
                <a:off x="-1" y="4572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77" name="Shape 1177"/>
              <p:cNvSpPr/>
              <p:nvPr/>
            </p:nvSpPr>
            <p:spPr>
              <a:xfrm>
                <a:off x="-1" y="6858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78" name="Shape 1178"/>
              <p:cNvSpPr/>
              <p:nvPr/>
            </p:nvSpPr>
            <p:spPr>
              <a:xfrm>
                <a:off x="-1" y="9144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79" name="Shape 1179"/>
              <p:cNvSpPr/>
              <p:nvPr/>
            </p:nvSpPr>
            <p:spPr>
              <a:xfrm>
                <a:off x="-1" y="11430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80" name="Shape 1180"/>
              <p:cNvSpPr/>
              <p:nvPr/>
            </p:nvSpPr>
            <p:spPr>
              <a:xfrm>
                <a:off x="-1" y="13716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grpSp>
      </p:grpSp>
      <p:sp>
        <p:nvSpPr>
          <p:cNvPr id="1183" name="Shape 1183"/>
          <p:cNvSpPr>
            <a:spLocks noGrp="1"/>
          </p:cNvSpPr>
          <p:nvPr>
            <p:ph type="title"/>
          </p:nvPr>
        </p:nvSpPr>
        <p:spPr>
          <a:xfrm>
            <a:off x="514354" y="273050"/>
            <a:ext cx="3384551" cy="1162050"/>
          </a:xfrm>
          <a:prstGeom prst="rect">
            <a:avLst/>
          </a:prstGeom>
          <a:effectLst>
            <a:outerShdw blurRad="63500" dist="38099" dir="2700000" rotWithShape="0">
              <a:srgbClr val="000000">
                <a:alpha val="74998"/>
              </a:srgbClr>
            </a:outerShdw>
          </a:effectLst>
        </p:spPr>
        <p:txBody>
          <a:bodyPr lIns="44450" tIns="44450" rIns="44450" bIns="44450" anchor="b"/>
          <a:lstStyle>
            <a:lvl1pPr algn="l" defTabSz="914400">
              <a:defRPr sz="2000">
                <a:solidFill>
                  <a:srgbClr val="FFFF00"/>
                </a:solidFill>
                <a:latin typeface="ＭＳ ゴシック"/>
                <a:ea typeface="ＭＳ ゴシック"/>
                <a:cs typeface="ＭＳ ゴシック"/>
                <a:sym typeface="ＭＳ ゴシック"/>
              </a:defRPr>
            </a:lvl1pPr>
          </a:lstStyle>
          <a:p>
            <a:r>
              <a:t>タイトルテキスト</a:t>
            </a:r>
          </a:p>
        </p:txBody>
      </p:sp>
      <p:sp>
        <p:nvSpPr>
          <p:cNvPr id="1184" name="Shape 1184"/>
          <p:cNvSpPr>
            <a:spLocks noGrp="1"/>
          </p:cNvSpPr>
          <p:nvPr>
            <p:ph type="body" idx="1"/>
          </p:nvPr>
        </p:nvSpPr>
        <p:spPr>
          <a:xfrm>
            <a:off x="4022731" y="273110"/>
            <a:ext cx="5749926" cy="5853113"/>
          </a:xfrm>
          <a:prstGeom prst="rect">
            <a:avLst/>
          </a:prstGeom>
        </p:spPr>
        <p:txBody>
          <a:bodyPr lIns="44450" tIns="44450" rIns="44450" bIns="44450"/>
          <a:lstStyle>
            <a:lvl1pPr defTabSz="914400">
              <a:buClr>
                <a:srgbClr val="FFFF00"/>
              </a:buClr>
              <a:buSzPct val="75000"/>
              <a:buFont typeface="Monotype Sorts"/>
              <a:buChar char=""/>
              <a:defRPr>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1pPr>
            <a:lvl2pPr defTabSz="914400">
              <a:buClr>
                <a:srgbClr val="FFFF00"/>
              </a:buClr>
              <a:buSzPct val="75000"/>
              <a:buFont typeface="Monotype Sorts"/>
              <a:buChar char=""/>
              <a:defRPr>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2pPr>
            <a:lvl3pPr defTabSz="914400">
              <a:buClr>
                <a:srgbClr val="FFFF00"/>
              </a:buClr>
              <a:buSzPct val="65000"/>
              <a:buFont typeface="Monotype Sorts"/>
              <a:buChar char=""/>
              <a:defRPr>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3pPr>
            <a:lvl4pPr defTabSz="914400">
              <a:buClr>
                <a:srgbClr val="FFFF00"/>
              </a:buClr>
              <a:buFont typeface="Monotype Sorts"/>
              <a:buChar char="•"/>
              <a:defRPr>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4pPr>
            <a:lvl5pPr defTabSz="914400">
              <a:buClr>
                <a:srgbClr val="FFFF00"/>
              </a:buClr>
              <a:buFont typeface="Monotype Sorts"/>
              <a:buChar char="–"/>
              <a:defRPr>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5pPr>
          </a:lstStyle>
          <a:p>
            <a:r>
              <a:t>本文レベル1</a:t>
            </a:r>
          </a:p>
          <a:p>
            <a:pPr lvl="1"/>
            <a:r>
              <a:t>本文レベル2</a:t>
            </a:r>
          </a:p>
          <a:p>
            <a:pPr lvl="2"/>
            <a:r>
              <a:t>本文レベル3</a:t>
            </a:r>
          </a:p>
          <a:p>
            <a:pPr lvl="3"/>
            <a:r>
              <a:t>本文レベル4</a:t>
            </a:r>
          </a:p>
          <a:p>
            <a:pPr lvl="4"/>
            <a:r>
              <a:t>本文レベル 5</a:t>
            </a:r>
          </a:p>
        </p:txBody>
      </p:sp>
      <p:sp>
        <p:nvSpPr>
          <p:cNvPr id="1185" name="Shape 1185"/>
          <p:cNvSpPr>
            <a:spLocks noGrp="1"/>
          </p:cNvSpPr>
          <p:nvPr>
            <p:ph type="body" sz="half" idx="13"/>
          </p:nvPr>
        </p:nvSpPr>
        <p:spPr>
          <a:xfrm>
            <a:off x="514354" y="1435103"/>
            <a:ext cx="3384551" cy="4691063"/>
          </a:xfrm>
          <a:prstGeom prst="rect">
            <a:avLst/>
          </a:prstGeom>
        </p:spPr>
        <p:txBody>
          <a:bodyPr lIns="44450" tIns="44450" rIns="44450" bIns="44450"/>
          <a:lstStyle/>
          <a:p>
            <a:pPr marL="0" indent="0" defTabSz="914400">
              <a:spcBef>
                <a:spcPts val="300"/>
              </a:spcBef>
              <a:buSzTx/>
              <a:buFontTx/>
              <a:buNone/>
              <a:defRPr sz="1400">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pPr>
            <a:endParaRPr/>
          </a:p>
        </p:txBody>
      </p:sp>
      <p:sp>
        <p:nvSpPr>
          <p:cNvPr id="1186" name="Shape 1186"/>
          <p:cNvSpPr>
            <a:spLocks noGrp="1"/>
          </p:cNvSpPr>
          <p:nvPr>
            <p:ph type="sldNum" sz="quarter" idx="2"/>
          </p:nvPr>
        </p:nvSpPr>
        <p:spPr>
          <a:xfrm>
            <a:off x="4972050" y="6172200"/>
            <a:ext cx="2400300" cy="368301"/>
          </a:xfrm>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704496603"/>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3_タイトルと図">
    <p:bg>
      <p:bgPr>
        <a:gradFill flip="none" rotWithShape="1">
          <a:gsLst>
            <a:gs pos="0">
              <a:srgbClr val="000000"/>
            </a:gs>
            <a:gs pos="100000">
              <a:srgbClr val="000000"/>
            </a:gs>
          </a:gsLst>
          <a:lin ang="5400000" scaled="0"/>
        </a:gradFill>
        <a:effectLst/>
      </p:bgPr>
    </p:bg>
    <p:spTree>
      <p:nvGrpSpPr>
        <p:cNvPr id="1" name=""/>
        <p:cNvGrpSpPr/>
        <p:nvPr/>
      </p:nvGrpSpPr>
      <p:grpSpPr>
        <a:xfrm>
          <a:off x="0" y="0"/>
          <a:ext cx="0" cy="0"/>
          <a:chOff x="0" y="0"/>
          <a:chExt cx="0" cy="0"/>
        </a:xfrm>
      </p:grpSpPr>
      <p:grpSp>
        <p:nvGrpSpPr>
          <p:cNvPr id="1224" name="Group 1224"/>
          <p:cNvGrpSpPr/>
          <p:nvPr/>
        </p:nvGrpSpPr>
        <p:grpSpPr>
          <a:xfrm>
            <a:off x="10" y="0"/>
            <a:ext cx="1222376" cy="6845300"/>
            <a:chOff x="5" y="0"/>
            <a:chExt cx="1222375" cy="6845300"/>
          </a:xfrm>
        </p:grpSpPr>
        <p:sp>
          <p:nvSpPr>
            <p:cNvPr id="1193" name="Shape 1193"/>
            <p:cNvSpPr/>
            <p:nvPr/>
          </p:nvSpPr>
          <p:spPr>
            <a:xfrm>
              <a:off x="5" y="0"/>
              <a:ext cx="1222376" cy="6845300"/>
            </a:xfrm>
            <a:prstGeom prst="rect">
              <a:avLst/>
            </a:prstGeom>
            <a:gradFill flip="none" rotWithShape="1">
              <a:gsLst>
                <a:gs pos="0">
                  <a:srgbClr val="000000"/>
                </a:gs>
                <a:gs pos="50000">
                  <a:srgbClr val="000000"/>
                </a:gs>
                <a:gs pos="100000">
                  <a:srgbClr val="000000"/>
                </a:gs>
              </a:gsLst>
              <a:lin ang="5400000" scaled="0"/>
            </a:gra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grpSp>
          <p:nvGrpSpPr>
            <p:cNvPr id="1223" name="Group 1223"/>
            <p:cNvGrpSpPr/>
            <p:nvPr/>
          </p:nvGrpSpPr>
          <p:grpSpPr>
            <a:xfrm>
              <a:off x="85730" y="161925"/>
              <a:ext cx="171451" cy="6543675"/>
              <a:chOff x="0" y="0"/>
              <a:chExt cx="171450" cy="6543675"/>
            </a:xfrm>
          </p:grpSpPr>
          <p:sp>
            <p:nvSpPr>
              <p:cNvPr id="1194" name="Shape 1194"/>
              <p:cNvSpPr/>
              <p:nvPr/>
            </p:nvSpPr>
            <p:spPr>
              <a:xfrm>
                <a:off x="-1" y="1590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95" name="Shape 1195"/>
              <p:cNvSpPr/>
              <p:nvPr/>
            </p:nvSpPr>
            <p:spPr>
              <a:xfrm>
                <a:off x="-1" y="1819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96" name="Shape 1196"/>
              <p:cNvSpPr/>
              <p:nvPr/>
            </p:nvSpPr>
            <p:spPr>
              <a:xfrm>
                <a:off x="-1" y="20478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97" name="Shape 1197"/>
              <p:cNvSpPr/>
              <p:nvPr/>
            </p:nvSpPr>
            <p:spPr>
              <a:xfrm>
                <a:off x="-1" y="22764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98" name="Shape 1198"/>
              <p:cNvSpPr/>
              <p:nvPr/>
            </p:nvSpPr>
            <p:spPr>
              <a:xfrm>
                <a:off x="-1" y="25050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199" name="Shape 1199"/>
              <p:cNvSpPr/>
              <p:nvPr/>
            </p:nvSpPr>
            <p:spPr>
              <a:xfrm>
                <a:off x="-1" y="2733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00" name="Shape 1200"/>
              <p:cNvSpPr/>
              <p:nvPr/>
            </p:nvSpPr>
            <p:spPr>
              <a:xfrm>
                <a:off x="-1" y="2962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01" name="Shape 1201"/>
              <p:cNvSpPr/>
              <p:nvPr/>
            </p:nvSpPr>
            <p:spPr>
              <a:xfrm>
                <a:off x="-1" y="31908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02" name="Shape 1202"/>
              <p:cNvSpPr/>
              <p:nvPr/>
            </p:nvSpPr>
            <p:spPr>
              <a:xfrm>
                <a:off x="-1" y="34194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03" name="Shape 1203"/>
              <p:cNvSpPr/>
              <p:nvPr/>
            </p:nvSpPr>
            <p:spPr>
              <a:xfrm>
                <a:off x="-1" y="36480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04" name="Shape 1204"/>
              <p:cNvSpPr/>
              <p:nvPr/>
            </p:nvSpPr>
            <p:spPr>
              <a:xfrm>
                <a:off x="-1" y="3876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05" name="Shape 1205"/>
              <p:cNvSpPr/>
              <p:nvPr/>
            </p:nvSpPr>
            <p:spPr>
              <a:xfrm>
                <a:off x="-1" y="4105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06" name="Shape 1206"/>
              <p:cNvSpPr/>
              <p:nvPr/>
            </p:nvSpPr>
            <p:spPr>
              <a:xfrm>
                <a:off x="-1" y="43338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07" name="Shape 1207"/>
              <p:cNvSpPr/>
              <p:nvPr/>
            </p:nvSpPr>
            <p:spPr>
              <a:xfrm>
                <a:off x="-1" y="45624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08" name="Shape 1208"/>
              <p:cNvSpPr/>
              <p:nvPr/>
            </p:nvSpPr>
            <p:spPr>
              <a:xfrm>
                <a:off x="-1" y="47910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09" name="Shape 1209"/>
              <p:cNvSpPr/>
              <p:nvPr/>
            </p:nvSpPr>
            <p:spPr>
              <a:xfrm>
                <a:off x="-1" y="5019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10" name="Shape 1210"/>
              <p:cNvSpPr/>
              <p:nvPr/>
            </p:nvSpPr>
            <p:spPr>
              <a:xfrm>
                <a:off x="-1" y="5248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11" name="Shape 1211"/>
              <p:cNvSpPr/>
              <p:nvPr/>
            </p:nvSpPr>
            <p:spPr>
              <a:xfrm>
                <a:off x="-1" y="54768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12" name="Shape 1212"/>
              <p:cNvSpPr/>
              <p:nvPr/>
            </p:nvSpPr>
            <p:spPr>
              <a:xfrm>
                <a:off x="-1" y="57054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13" name="Shape 1213"/>
              <p:cNvSpPr/>
              <p:nvPr/>
            </p:nvSpPr>
            <p:spPr>
              <a:xfrm>
                <a:off x="-1" y="59340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14" name="Shape 1214"/>
              <p:cNvSpPr/>
              <p:nvPr/>
            </p:nvSpPr>
            <p:spPr>
              <a:xfrm>
                <a:off x="-1" y="6162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15" name="Shape 1215"/>
              <p:cNvSpPr/>
              <p:nvPr/>
            </p:nvSpPr>
            <p:spPr>
              <a:xfrm>
                <a:off x="-1" y="6391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16" name="Shape 1216"/>
              <p:cNvSpPr/>
              <p:nvPr/>
            </p:nvSpPr>
            <p:spPr>
              <a:xfrm>
                <a:off x="-1" y="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17" name="Shape 1217"/>
              <p:cNvSpPr/>
              <p:nvPr/>
            </p:nvSpPr>
            <p:spPr>
              <a:xfrm>
                <a:off x="-1" y="2286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18" name="Shape 1218"/>
              <p:cNvSpPr/>
              <p:nvPr/>
            </p:nvSpPr>
            <p:spPr>
              <a:xfrm>
                <a:off x="-1" y="4572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19" name="Shape 1219"/>
              <p:cNvSpPr/>
              <p:nvPr/>
            </p:nvSpPr>
            <p:spPr>
              <a:xfrm>
                <a:off x="-1" y="6858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20" name="Shape 1220"/>
              <p:cNvSpPr/>
              <p:nvPr/>
            </p:nvSpPr>
            <p:spPr>
              <a:xfrm>
                <a:off x="-1" y="9144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21" name="Shape 1221"/>
              <p:cNvSpPr/>
              <p:nvPr/>
            </p:nvSpPr>
            <p:spPr>
              <a:xfrm>
                <a:off x="-1" y="11430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22" name="Shape 1222"/>
              <p:cNvSpPr/>
              <p:nvPr/>
            </p:nvSpPr>
            <p:spPr>
              <a:xfrm>
                <a:off x="-1" y="13716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grpSp>
      </p:grpSp>
      <p:sp>
        <p:nvSpPr>
          <p:cNvPr id="1225" name="Shape 1225"/>
          <p:cNvSpPr>
            <a:spLocks noGrp="1"/>
          </p:cNvSpPr>
          <p:nvPr>
            <p:ph type="title"/>
          </p:nvPr>
        </p:nvSpPr>
        <p:spPr>
          <a:xfrm>
            <a:off x="2016125" y="4800600"/>
            <a:ext cx="6172200" cy="566738"/>
          </a:xfrm>
          <a:prstGeom prst="rect">
            <a:avLst/>
          </a:prstGeom>
          <a:effectLst>
            <a:outerShdw blurRad="63500" dist="38099" dir="2700000" rotWithShape="0">
              <a:srgbClr val="000000">
                <a:alpha val="74998"/>
              </a:srgbClr>
            </a:outerShdw>
          </a:effectLst>
        </p:spPr>
        <p:txBody>
          <a:bodyPr lIns="44450" tIns="44450" rIns="44450" bIns="44450" anchor="b"/>
          <a:lstStyle>
            <a:lvl1pPr algn="l" defTabSz="914400">
              <a:defRPr sz="2000">
                <a:solidFill>
                  <a:srgbClr val="FFFF00"/>
                </a:solidFill>
                <a:latin typeface="ＭＳ ゴシック"/>
                <a:ea typeface="ＭＳ ゴシック"/>
                <a:cs typeface="ＭＳ ゴシック"/>
                <a:sym typeface="ＭＳ ゴシック"/>
              </a:defRPr>
            </a:lvl1pPr>
          </a:lstStyle>
          <a:p>
            <a:r>
              <a:t>タイトルテキスト</a:t>
            </a:r>
          </a:p>
        </p:txBody>
      </p:sp>
      <p:sp>
        <p:nvSpPr>
          <p:cNvPr id="1226" name="Shape 1226"/>
          <p:cNvSpPr>
            <a:spLocks noGrp="1"/>
          </p:cNvSpPr>
          <p:nvPr>
            <p:ph type="pic" sz="half" idx="13"/>
          </p:nvPr>
        </p:nvSpPr>
        <p:spPr>
          <a:xfrm>
            <a:off x="2016125" y="612775"/>
            <a:ext cx="6172200" cy="4114800"/>
          </a:xfrm>
          <a:prstGeom prst="rect">
            <a:avLst/>
          </a:prstGeom>
        </p:spPr>
        <p:txBody>
          <a:bodyPr lIns="91439" rIns="91439">
            <a:noAutofit/>
          </a:bodyPr>
          <a:lstStyle/>
          <a:p>
            <a:endParaRPr/>
          </a:p>
        </p:txBody>
      </p:sp>
      <p:sp>
        <p:nvSpPr>
          <p:cNvPr id="1227" name="Shape 1227"/>
          <p:cNvSpPr>
            <a:spLocks noGrp="1"/>
          </p:cNvSpPr>
          <p:nvPr>
            <p:ph type="body" sz="quarter" idx="1"/>
          </p:nvPr>
        </p:nvSpPr>
        <p:spPr>
          <a:xfrm>
            <a:off x="2016125" y="5367337"/>
            <a:ext cx="6172200" cy="804863"/>
          </a:xfrm>
          <a:prstGeom prst="rect">
            <a:avLst/>
          </a:prstGeom>
        </p:spPr>
        <p:txBody>
          <a:bodyPr lIns="44450" tIns="44450" rIns="44450" bIns="44450"/>
          <a:lstStyle>
            <a:lvl1pPr marL="0" indent="0" defTabSz="914400">
              <a:spcBef>
                <a:spcPts val="300"/>
              </a:spcBef>
              <a:buSzTx/>
              <a:buFontTx/>
              <a:buNone/>
              <a:defRPr sz="1400">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1pPr>
            <a:lvl2pPr marL="0" indent="457200" defTabSz="914400">
              <a:spcBef>
                <a:spcPts val="300"/>
              </a:spcBef>
              <a:buSzTx/>
              <a:buFontTx/>
              <a:buNone/>
              <a:defRPr sz="1400">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2pPr>
            <a:lvl3pPr marL="0" indent="914400" defTabSz="914400">
              <a:spcBef>
                <a:spcPts val="300"/>
              </a:spcBef>
              <a:buSzTx/>
              <a:buFontTx/>
              <a:buNone/>
              <a:defRPr sz="1400">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3pPr>
            <a:lvl4pPr marL="0" indent="1371600" defTabSz="914400">
              <a:spcBef>
                <a:spcPts val="300"/>
              </a:spcBef>
              <a:buSzTx/>
              <a:buFontTx/>
              <a:buNone/>
              <a:defRPr sz="1400">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4pPr>
            <a:lvl5pPr marL="0" indent="1828800" defTabSz="914400">
              <a:spcBef>
                <a:spcPts val="300"/>
              </a:spcBef>
              <a:buSzTx/>
              <a:buFontTx/>
              <a:buNone/>
              <a:defRPr sz="1400">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5pPr>
          </a:lstStyle>
          <a:p>
            <a:r>
              <a:t>本文レベル1</a:t>
            </a:r>
          </a:p>
          <a:p>
            <a:pPr lvl="1"/>
            <a:r>
              <a:t>本文レベル2</a:t>
            </a:r>
          </a:p>
          <a:p>
            <a:pPr lvl="2"/>
            <a:r>
              <a:t>本文レベル3</a:t>
            </a:r>
          </a:p>
          <a:p>
            <a:pPr lvl="3"/>
            <a:r>
              <a:t>本文レベル4</a:t>
            </a:r>
          </a:p>
          <a:p>
            <a:pPr lvl="4"/>
            <a:r>
              <a:t>本文レベル 5</a:t>
            </a:r>
          </a:p>
        </p:txBody>
      </p:sp>
      <p:sp>
        <p:nvSpPr>
          <p:cNvPr id="1228" name="Shape 1228"/>
          <p:cNvSpPr>
            <a:spLocks noGrp="1"/>
          </p:cNvSpPr>
          <p:nvPr>
            <p:ph type="sldNum" sz="quarter" idx="2"/>
          </p:nvPr>
        </p:nvSpPr>
        <p:spPr>
          <a:xfrm>
            <a:off x="4972050" y="6172200"/>
            <a:ext cx="2400300" cy="368301"/>
          </a:xfrm>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255439177"/>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7_タイトルと縦書きテキスト">
    <p:bg>
      <p:bgPr>
        <a:gradFill flip="none" rotWithShape="1">
          <a:gsLst>
            <a:gs pos="0">
              <a:srgbClr val="000000"/>
            </a:gs>
            <a:gs pos="100000">
              <a:srgbClr val="000000"/>
            </a:gs>
          </a:gsLst>
          <a:lin ang="5400000" scaled="0"/>
        </a:gradFill>
        <a:effectLst/>
      </p:bgPr>
    </p:bg>
    <p:spTree>
      <p:nvGrpSpPr>
        <p:cNvPr id="1" name=""/>
        <p:cNvGrpSpPr/>
        <p:nvPr/>
      </p:nvGrpSpPr>
      <p:grpSpPr>
        <a:xfrm>
          <a:off x="0" y="0"/>
          <a:ext cx="0" cy="0"/>
          <a:chOff x="0" y="0"/>
          <a:chExt cx="0" cy="0"/>
        </a:xfrm>
      </p:grpSpPr>
      <p:grpSp>
        <p:nvGrpSpPr>
          <p:cNvPr id="1266" name="Group 1266"/>
          <p:cNvGrpSpPr/>
          <p:nvPr/>
        </p:nvGrpSpPr>
        <p:grpSpPr>
          <a:xfrm>
            <a:off x="10" y="0"/>
            <a:ext cx="1222376" cy="6845300"/>
            <a:chOff x="5" y="0"/>
            <a:chExt cx="1222375" cy="6845300"/>
          </a:xfrm>
        </p:grpSpPr>
        <p:sp>
          <p:nvSpPr>
            <p:cNvPr id="1235" name="Shape 1235"/>
            <p:cNvSpPr/>
            <p:nvPr/>
          </p:nvSpPr>
          <p:spPr>
            <a:xfrm>
              <a:off x="5" y="0"/>
              <a:ext cx="1222376" cy="6845300"/>
            </a:xfrm>
            <a:prstGeom prst="rect">
              <a:avLst/>
            </a:prstGeom>
            <a:gradFill flip="none" rotWithShape="1">
              <a:gsLst>
                <a:gs pos="0">
                  <a:srgbClr val="000000"/>
                </a:gs>
                <a:gs pos="50000">
                  <a:srgbClr val="000000"/>
                </a:gs>
                <a:gs pos="100000">
                  <a:srgbClr val="000000"/>
                </a:gs>
              </a:gsLst>
              <a:lin ang="5400000" scaled="0"/>
            </a:gra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grpSp>
          <p:nvGrpSpPr>
            <p:cNvPr id="1265" name="Group 1265"/>
            <p:cNvGrpSpPr/>
            <p:nvPr/>
          </p:nvGrpSpPr>
          <p:grpSpPr>
            <a:xfrm>
              <a:off x="85730" y="161925"/>
              <a:ext cx="171451" cy="6543675"/>
              <a:chOff x="0" y="0"/>
              <a:chExt cx="171450" cy="6543675"/>
            </a:xfrm>
          </p:grpSpPr>
          <p:sp>
            <p:nvSpPr>
              <p:cNvPr id="1236" name="Shape 1236"/>
              <p:cNvSpPr/>
              <p:nvPr/>
            </p:nvSpPr>
            <p:spPr>
              <a:xfrm>
                <a:off x="-1" y="1590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37" name="Shape 1237"/>
              <p:cNvSpPr/>
              <p:nvPr/>
            </p:nvSpPr>
            <p:spPr>
              <a:xfrm>
                <a:off x="-1" y="1819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38" name="Shape 1238"/>
              <p:cNvSpPr/>
              <p:nvPr/>
            </p:nvSpPr>
            <p:spPr>
              <a:xfrm>
                <a:off x="-1" y="20478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39" name="Shape 1239"/>
              <p:cNvSpPr/>
              <p:nvPr/>
            </p:nvSpPr>
            <p:spPr>
              <a:xfrm>
                <a:off x="-1" y="22764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40" name="Shape 1240"/>
              <p:cNvSpPr/>
              <p:nvPr/>
            </p:nvSpPr>
            <p:spPr>
              <a:xfrm>
                <a:off x="-1" y="25050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41" name="Shape 1241"/>
              <p:cNvSpPr/>
              <p:nvPr/>
            </p:nvSpPr>
            <p:spPr>
              <a:xfrm>
                <a:off x="-1" y="2733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42" name="Shape 1242"/>
              <p:cNvSpPr/>
              <p:nvPr/>
            </p:nvSpPr>
            <p:spPr>
              <a:xfrm>
                <a:off x="-1" y="2962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43" name="Shape 1243"/>
              <p:cNvSpPr/>
              <p:nvPr/>
            </p:nvSpPr>
            <p:spPr>
              <a:xfrm>
                <a:off x="-1" y="31908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44" name="Shape 1244"/>
              <p:cNvSpPr/>
              <p:nvPr/>
            </p:nvSpPr>
            <p:spPr>
              <a:xfrm>
                <a:off x="-1" y="34194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45" name="Shape 1245"/>
              <p:cNvSpPr/>
              <p:nvPr/>
            </p:nvSpPr>
            <p:spPr>
              <a:xfrm>
                <a:off x="-1" y="36480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46" name="Shape 1246"/>
              <p:cNvSpPr/>
              <p:nvPr/>
            </p:nvSpPr>
            <p:spPr>
              <a:xfrm>
                <a:off x="-1" y="3876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47" name="Shape 1247"/>
              <p:cNvSpPr/>
              <p:nvPr/>
            </p:nvSpPr>
            <p:spPr>
              <a:xfrm>
                <a:off x="-1" y="4105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48" name="Shape 1248"/>
              <p:cNvSpPr/>
              <p:nvPr/>
            </p:nvSpPr>
            <p:spPr>
              <a:xfrm>
                <a:off x="-1" y="43338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49" name="Shape 1249"/>
              <p:cNvSpPr/>
              <p:nvPr/>
            </p:nvSpPr>
            <p:spPr>
              <a:xfrm>
                <a:off x="-1" y="45624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50" name="Shape 1250"/>
              <p:cNvSpPr/>
              <p:nvPr/>
            </p:nvSpPr>
            <p:spPr>
              <a:xfrm>
                <a:off x="-1" y="47910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51" name="Shape 1251"/>
              <p:cNvSpPr/>
              <p:nvPr/>
            </p:nvSpPr>
            <p:spPr>
              <a:xfrm>
                <a:off x="-1" y="5019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52" name="Shape 1252"/>
              <p:cNvSpPr/>
              <p:nvPr/>
            </p:nvSpPr>
            <p:spPr>
              <a:xfrm>
                <a:off x="-1" y="5248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53" name="Shape 1253"/>
              <p:cNvSpPr/>
              <p:nvPr/>
            </p:nvSpPr>
            <p:spPr>
              <a:xfrm>
                <a:off x="-1" y="54768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54" name="Shape 1254"/>
              <p:cNvSpPr/>
              <p:nvPr/>
            </p:nvSpPr>
            <p:spPr>
              <a:xfrm>
                <a:off x="-1" y="57054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55" name="Shape 1255"/>
              <p:cNvSpPr/>
              <p:nvPr/>
            </p:nvSpPr>
            <p:spPr>
              <a:xfrm>
                <a:off x="-1" y="59340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56" name="Shape 1256"/>
              <p:cNvSpPr/>
              <p:nvPr/>
            </p:nvSpPr>
            <p:spPr>
              <a:xfrm>
                <a:off x="-1" y="6162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57" name="Shape 1257"/>
              <p:cNvSpPr/>
              <p:nvPr/>
            </p:nvSpPr>
            <p:spPr>
              <a:xfrm>
                <a:off x="-1" y="6391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58" name="Shape 1258"/>
              <p:cNvSpPr/>
              <p:nvPr/>
            </p:nvSpPr>
            <p:spPr>
              <a:xfrm>
                <a:off x="-1" y="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59" name="Shape 1259"/>
              <p:cNvSpPr/>
              <p:nvPr/>
            </p:nvSpPr>
            <p:spPr>
              <a:xfrm>
                <a:off x="-1" y="2286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60" name="Shape 1260"/>
              <p:cNvSpPr/>
              <p:nvPr/>
            </p:nvSpPr>
            <p:spPr>
              <a:xfrm>
                <a:off x="-1" y="4572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61" name="Shape 1261"/>
              <p:cNvSpPr/>
              <p:nvPr/>
            </p:nvSpPr>
            <p:spPr>
              <a:xfrm>
                <a:off x="-1" y="6858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62" name="Shape 1262"/>
              <p:cNvSpPr/>
              <p:nvPr/>
            </p:nvSpPr>
            <p:spPr>
              <a:xfrm>
                <a:off x="-1" y="9144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63" name="Shape 1263"/>
              <p:cNvSpPr/>
              <p:nvPr/>
            </p:nvSpPr>
            <p:spPr>
              <a:xfrm>
                <a:off x="-1" y="11430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64" name="Shape 1264"/>
              <p:cNvSpPr/>
              <p:nvPr/>
            </p:nvSpPr>
            <p:spPr>
              <a:xfrm>
                <a:off x="-1" y="13716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grpSp>
      </p:grpSp>
      <p:sp>
        <p:nvSpPr>
          <p:cNvPr id="1267" name="Shape 1267"/>
          <p:cNvSpPr>
            <a:spLocks noGrp="1"/>
          </p:cNvSpPr>
          <p:nvPr>
            <p:ph type="title"/>
          </p:nvPr>
        </p:nvSpPr>
        <p:spPr>
          <a:xfrm>
            <a:off x="1339850" y="609600"/>
            <a:ext cx="7715250" cy="1143000"/>
          </a:xfrm>
          <a:prstGeom prst="rect">
            <a:avLst/>
          </a:prstGeom>
          <a:effectLst>
            <a:outerShdw blurRad="63500" dist="38099" dir="2700000" rotWithShape="0">
              <a:srgbClr val="000000">
                <a:alpha val="74998"/>
              </a:srgbClr>
            </a:outerShdw>
          </a:effectLst>
        </p:spPr>
        <p:txBody>
          <a:bodyPr lIns="44450" tIns="44450" rIns="44450" bIns="44450"/>
          <a:lstStyle>
            <a:lvl1pPr algn="l" defTabSz="914400">
              <a:defRPr>
                <a:solidFill>
                  <a:srgbClr val="FFFF00"/>
                </a:solidFill>
                <a:latin typeface="ＭＳ ゴシック"/>
                <a:ea typeface="ＭＳ ゴシック"/>
                <a:cs typeface="ＭＳ ゴシック"/>
                <a:sym typeface="ＭＳ ゴシック"/>
              </a:defRPr>
            </a:lvl1pPr>
          </a:lstStyle>
          <a:p>
            <a:r>
              <a:t>タイトルテキスト</a:t>
            </a:r>
          </a:p>
        </p:txBody>
      </p:sp>
      <p:sp>
        <p:nvSpPr>
          <p:cNvPr id="1268" name="Shape 1268"/>
          <p:cNvSpPr>
            <a:spLocks noGrp="1"/>
          </p:cNvSpPr>
          <p:nvPr>
            <p:ph type="body" idx="1"/>
          </p:nvPr>
        </p:nvSpPr>
        <p:spPr>
          <a:xfrm>
            <a:off x="1312863" y="1981200"/>
            <a:ext cx="7791451" cy="4114800"/>
          </a:xfrm>
          <a:prstGeom prst="rect">
            <a:avLst/>
          </a:prstGeom>
        </p:spPr>
        <p:txBody>
          <a:bodyPr lIns="44450" tIns="44450" rIns="44450" bIns="44450"/>
          <a:lstStyle>
            <a:lvl1pPr defTabSz="914400">
              <a:buClr>
                <a:srgbClr val="FFFF00"/>
              </a:buClr>
              <a:buSzPct val="75000"/>
              <a:buFont typeface="Monotype Sorts"/>
              <a:buChar char=""/>
              <a:defRPr>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1pPr>
            <a:lvl2pPr defTabSz="914400">
              <a:buClr>
                <a:srgbClr val="FFFF00"/>
              </a:buClr>
              <a:buSzPct val="75000"/>
              <a:buFont typeface="Monotype Sorts"/>
              <a:buChar char=""/>
              <a:defRPr>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2pPr>
            <a:lvl3pPr defTabSz="914400">
              <a:buClr>
                <a:srgbClr val="FFFF00"/>
              </a:buClr>
              <a:buSzPct val="65000"/>
              <a:buFont typeface="Monotype Sorts"/>
              <a:buChar char=""/>
              <a:defRPr>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3pPr>
            <a:lvl4pPr defTabSz="914400">
              <a:buClr>
                <a:srgbClr val="FFFF00"/>
              </a:buClr>
              <a:buFont typeface="Monotype Sorts"/>
              <a:buChar char="•"/>
              <a:defRPr>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4pPr>
            <a:lvl5pPr defTabSz="914400">
              <a:buClr>
                <a:srgbClr val="FFFF00"/>
              </a:buClr>
              <a:buFont typeface="Monotype Sorts"/>
              <a:buChar char="–"/>
              <a:defRPr>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5pPr>
          </a:lstStyle>
          <a:p>
            <a:r>
              <a:t>本文レベル1</a:t>
            </a:r>
          </a:p>
          <a:p>
            <a:pPr lvl="1"/>
            <a:r>
              <a:t>本文レベル2</a:t>
            </a:r>
          </a:p>
          <a:p>
            <a:pPr lvl="2"/>
            <a:r>
              <a:t>本文レベル3</a:t>
            </a:r>
          </a:p>
          <a:p>
            <a:pPr lvl="3"/>
            <a:r>
              <a:t>本文レベル4</a:t>
            </a:r>
          </a:p>
          <a:p>
            <a:pPr lvl="4"/>
            <a:r>
              <a:t>本文レベル 5</a:t>
            </a:r>
          </a:p>
        </p:txBody>
      </p:sp>
      <p:sp>
        <p:nvSpPr>
          <p:cNvPr id="1269" name="Shape 1269"/>
          <p:cNvSpPr>
            <a:spLocks noGrp="1"/>
          </p:cNvSpPr>
          <p:nvPr>
            <p:ph type="sldNum" sz="quarter" idx="2"/>
          </p:nvPr>
        </p:nvSpPr>
        <p:spPr>
          <a:xfrm>
            <a:off x="4972050" y="6172200"/>
            <a:ext cx="2400300" cy="368301"/>
          </a:xfrm>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172593254"/>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3_縦書きタイトル/テキスト">
    <p:bg>
      <p:bgPr>
        <a:gradFill flip="none" rotWithShape="1">
          <a:gsLst>
            <a:gs pos="0">
              <a:srgbClr val="000000"/>
            </a:gs>
            <a:gs pos="100000">
              <a:srgbClr val="000000"/>
            </a:gs>
          </a:gsLst>
          <a:lin ang="5400000" scaled="0"/>
        </a:gradFill>
        <a:effectLst/>
      </p:bgPr>
    </p:bg>
    <p:spTree>
      <p:nvGrpSpPr>
        <p:cNvPr id="1" name=""/>
        <p:cNvGrpSpPr/>
        <p:nvPr/>
      </p:nvGrpSpPr>
      <p:grpSpPr>
        <a:xfrm>
          <a:off x="0" y="0"/>
          <a:ext cx="0" cy="0"/>
          <a:chOff x="0" y="0"/>
          <a:chExt cx="0" cy="0"/>
        </a:xfrm>
      </p:grpSpPr>
      <p:grpSp>
        <p:nvGrpSpPr>
          <p:cNvPr id="1307" name="Group 1307"/>
          <p:cNvGrpSpPr/>
          <p:nvPr/>
        </p:nvGrpSpPr>
        <p:grpSpPr>
          <a:xfrm>
            <a:off x="10" y="0"/>
            <a:ext cx="1222376" cy="6845300"/>
            <a:chOff x="5" y="0"/>
            <a:chExt cx="1222375" cy="6845300"/>
          </a:xfrm>
        </p:grpSpPr>
        <p:sp>
          <p:nvSpPr>
            <p:cNvPr id="1276" name="Shape 1276"/>
            <p:cNvSpPr/>
            <p:nvPr/>
          </p:nvSpPr>
          <p:spPr>
            <a:xfrm>
              <a:off x="5" y="0"/>
              <a:ext cx="1222376" cy="6845300"/>
            </a:xfrm>
            <a:prstGeom prst="rect">
              <a:avLst/>
            </a:prstGeom>
            <a:gradFill flip="none" rotWithShape="1">
              <a:gsLst>
                <a:gs pos="0">
                  <a:srgbClr val="000000"/>
                </a:gs>
                <a:gs pos="50000">
                  <a:srgbClr val="000000"/>
                </a:gs>
                <a:gs pos="100000">
                  <a:srgbClr val="000000"/>
                </a:gs>
              </a:gsLst>
              <a:lin ang="5400000" scaled="0"/>
            </a:gra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grpSp>
          <p:nvGrpSpPr>
            <p:cNvPr id="1306" name="Group 1306"/>
            <p:cNvGrpSpPr/>
            <p:nvPr/>
          </p:nvGrpSpPr>
          <p:grpSpPr>
            <a:xfrm>
              <a:off x="85730" y="161925"/>
              <a:ext cx="171451" cy="6543675"/>
              <a:chOff x="0" y="0"/>
              <a:chExt cx="171450" cy="6543675"/>
            </a:xfrm>
          </p:grpSpPr>
          <p:sp>
            <p:nvSpPr>
              <p:cNvPr id="1277" name="Shape 1277"/>
              <p:cNvSpPr/>
              <p:nvPr/>
            </p:nvSpPr>
            <p:spPr>
              <a:xfrm>
                <a:off x="-1" y="1590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78" name="Shape 1278"/>
              <p:cNvSpPr/>
              <p:nvPr/>
            </p:nvSpPr>
            <p:spPr>
              <a:xfrm>
                <a:off x="-1" y="1819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79" name="Shape 1279"/>
              <p:cNvSpPr/>
              <p:nvPr/>
            </p:nvSpPr>
            <p:spPr>
              <a:xfrm>
                <a:off x="-1" y="20478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80" name="Shape 1280"/>
              <p:cNvSpPr/>
              <p:nvPr/>
            </p:nvSpPr>
            <p:spPr>
              <a:xfrm>
                <a:off x="-1" y="22764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81" name="Shape 1281"/>
              <p:cNvSpPr/>
              <p:nvPr/>
            </p:nvSpPr>
            <p:spPr>
              <a:xfrm>
                <a:off x="-1" y="25050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82" name="Shape 1282"/>
              <p:cNvSpPr/>
              <p:nvPr/>
            </p:nvSpPr>
            <p:spPr>
              <a:xfrm>
                <a:off x="-1" y="2733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83" name="Shape 1283"/>
              <p:cNvSpPr/>
              <p:nvPr/>
            </p:nvSpPr>
            <p:spPr>
              <a:xfrm>
                <a:off x="-1" y="2962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84" name="Shape 1284"/>
              <p:cNvSpPr/>
              <p:nvPr/>
            </p:nvSpPr>
            <p:spPr>
              <a:xfrm>
                <a:off x="-1" y="31908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85" name="Shape 1285"/>
              <p:cNvSpPr/>
              <p:nvPr/>
            </p:nvSpPr>
            <p:spPr>
              <a:xfrm>
                <a:off x="-1" y="34194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86" name="Shape 1286"/>
              <p:cNvSpPr/>
              <p:nvPr/>
            </p:nvSpPr>
            <p:spPr>
              <a:xfrm>
                <a:off x="-1" y="36480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87" name="Shape 1287"/>
              <p:cNvSpPr/>
              <p:nvPr/>
            </p:nvSpPr>
            <p:spPr>
              <a:xfrm>
                <a:off x="-1" y="3876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88" name="Shape 1288"/>
              <p:cNvSpPr/>
              <p:nvPr/>
            </p:nvSpPr>
            <p:spPr>
              <a:xfrm>
                <a:off x="-1" y="4105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89" name="Shape 1289"/>
              <p:cNvSpPr/>
              <p:nvPr/>
            </p:nvSpPr>
            <p:spPr>
              <a:xfrm>
                <a:off x="-1" y="43338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90" name="Shape 1290"/>
              <p:cNvSpPr/>
              <p:nvPr/>
            </p:nvSpPr>
            <p:spPr>
              <a:xfrm>
                <a:off x="-1" y="45624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91" name="Shape 1291"/>
              <p:cNvSpPr/>
              <p:nvPr/>
            </p:nvSpPr>
            <p:spPr>
              <a:xfrm>
                <a:off x="-1" y="47910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92" name="Shape 1292"/>
              <p:cNvSpPr/>
              <p:nvPr/>
            </p:nvSpPr>
            <p:spPr>
              <a:xfrm>
                <a:off x="-1" y="5019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93" name="Shape 1293"/>
              <p:cNvSpPr/>
              <p:nvPr/>
            </p:nvSpPr>
            <p:spPr>
              <a:xfrm>
                <a:off x="-1" y="5248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94" name="Shape 1294"/>
              <p:cNvSpPr/>
              <p:nvPr/>
            </p:nvSpPr>
            <p:spPr>
              <a:xfrm>
                <a:off x="-1" y="54768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95" name="Shape 1295"/>
              <p:cNvSpPr/>
              <p:nvPr/>
            </p:nvSpPr>
            <p:spPr>
              <a:xfrm>
                <a:off x="-1" y="57054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96" name="Shape 1296"/>
              <p:cNvSpPr/>
              <p:nvPr/>
            </p:nvSpPr>
            <p:spPr>
              <a:xfrm>
                <a:off x="-1" y="59340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97" name="Shape 1297"/>
              <p:cNvSpPr/>
              <p:nvPr/>
            </p:nvSpPr>
            <p:spPr>
              <a:xfrm>
                <a:off x="-1" y="61626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98" name="Shape 1298"/>
              <p:cNvSpPr/>
              <p:nvPr/>
            </p:nvSpPr>
            <p:spPr>
              <a:xfrm>
                <a:off x="-1" y="6391275"/>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299" name="Shape 1299"/>
              <p:cNvSpPr/>
              <p:nvPr/>
            </p:nvSpPr>
            <p:spPr>
              <a:xfrm>
                <a:off x="-1" y="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300" name="Shape 1300"/>
              <p:cNvSpPr/>
              <p:nvPr/>
            </p:nvSpPr>
            <p:spPr>
              <a:xfrm>
                <a:off x="-1" y="2286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301" name="Shape 1301"/>
              <p:cNvSpPr/>
              <p:nvPr/>
            </p:nvSpPr>
            <p:spPr>
              <a:xfrm>
                <a:off x="-1" y="4572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302" name="Shape 1302"/>
              <p:cNvSpPr/>
              <p:nvPr/>
            </p:nvSpPr>
            <p:spPr>
              <a:xfrm>
                <a:off x="-1" y="6858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303" name="Shape 1303"/>
              <p:cNvSpPr/>
              <p:nvPr/>
            </p:nvSpPr>
            <p:spPr>
              <a:xfrm>
                <a:off x="-1" y="9144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304" name="Shape 1304"/>
              <p:cNvSpPr/>
              <p:nvPr/>
            </p:nvSpPr>
            <p:spPr>
              <a:xfrm>
                <a:off x="-1" y="11430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sp>
            <p:nvSpPr>
              <p:cNvPr id="1305" name="Shape 1305"/>
              <p:cNvSpPr/>
              <p:nvPr/>
            </p:nvSpPr>
            <p:spPr>
              <a:xfrm>
                <a:off x="-1" y="1371600"/>
                <a:ext cx="171451" cy="152400"/>
              </a:xfrm>
              <a:prstGeom prst="rect">
                <a:avLst/>
              </a:prstGeom>
              <a:solidFill>
                <a:srgbClr val="000000"/>
              </a:solidFill>
              <a:ln w="12700" cap="flat">
                <a:noFill/>
                <a:miter lim="400000"/>
              </a:ln>
              <a:effectLst/>
            </p:spPr>
            <p:txBody>
              <a:bodyPr wrap="square" lIns="45719" tIns="45719" rIns="45719" bIns="45719" numCol="1" anchor="ctr">
                <a:noAutofit/>
              </a:bodyPr>
              <a:lstStyle/>
              <a:p>
                <a:pPr eaLnBrk="1" fontAlgn="auto">
                  <a:spcBef>
                    <a:spcPts val="0"/>
                  </a:spcBef>
                  <a:spcAft>
                    <a:spcPts val="0"/>
                  </a:spcAft>
                  <a:defRPr sz="2400">
                    <a:solidFill>
                      <a:srgbClr val="FFFFFF"/>
                    </a:solidFill>
                    <a:latin typeface="ＭＳ ゴシック"/>
                    <a:ea typeface="ＭＳ ゴシック"/>
                    <a:cs typeface="ＭＳ ゴシック"/>
                    <a:sym typeface="ＭＳ ゴシック"/>
                  </a:defRPr>
                </a:pPr>
                <a:endParaRPr kumimoji="0" kern="0">
                  <a:solidFill>
                    <a:srgbClr val="FFFFFF"/>
                  </a:solidFill>
                  <a:latin typeface="ＭＳ ゴシック"/>
                  <a:ea typeface="ＭＳ ゴシック"/>
                  <a:cs typeface="ＭＳ ゴシック"/>
                  <a:sym typeface="ＭＳ ゴシック"/>
                </a:endParaRPr>
              </a:p>
            </p:txBody>
          </p:sp>
        </p:grpSp>
      </p:grpSp>
      <p:sp>
        <p:nvSpPr>
          <p:cNvPr id="1308" name="Shape 1308"/>
          <p:cNvSpPr>
            <a:spLocks noGrp="1"/>
          </p:cNvSpPr>
          <p:nvPr>
            <p:ph type="title"/>
          </p:nvPr>
        </p:nvSpPr>
        <p:spPr>
          <a:xfrm>
            <a:off x="7156456" y="609600"/>
            <a:ext cx="1947865" cy="5486400"/>
          </a:xfrm>
          <a:prstGeom prst="rect">
            <a:avLst/>
          </a:prstGeom>
          <a:effectLst>
            <a:outerShdw blurRad="63500" dist="38099" dir="2700000" rotWithShape="0">
              <a:srgbClr val="000000">
                <a:alpha val="74998"/>
              </a:srgbClr>
            </a:outerShdw>
          </a:effectLst>
        </p:spPr>
        <p:txBody>
          <a:bodyPr lIns="44450" tIns="44450" rIns="44450" bIns="44450"/>
          <a:lstStyle>
            <a:lvl1pPr algn="l" defTabSz="914400">
              <a:defRPr>
                <a:solidFill>
                  <a:srgbClr val="FFFF00"/>
                </a:solidFill>
                <a:latin typeface="ＭＳ ゴシック"/>
                <a:ea typeface="ＭＳ ゴシック"/>
                <a:cs typeface="ＭＳ ゴシック"/>
                <a:sym typeface="ＭＳ ゴシック"/>
              </a:defRPr>
            </a:lvl1pPr>
          </a:lstStyle>
          <a:p>
            <a:r>
              <a:t>タイトルテキスト</a:t>
            </a:r>
          </a:p>
        </p:txBody>
      </p:sp>
      <p:sp>
        <p:nvSpPr>
          <p:cNvPr id="1309" name="Shape 1309"/>
          <p:cNvSpPr>
            <a:spLocks noGrp="1"/>
          </p:cNvSpPr>
          <p:nvPr>
            <p:ph type="body" idx="1"/>
          </p:nvPr>
        </p:nvSpPr>
        <p:spPr>
          <a:xfrm>
            <a:off x="1312890" y="609600"/>
            <a:ext cx="5691189" cy="5486400"/>
          </a:xfrm>
          <a:prstGeom prst="rect">
            <a:avLst/>
          </a:prstGeom>
        </p:spPr>
        <p:txBody>
          <a:bodyPr lIns="44450" tIns="44450" rIns="44450" bIns="44450"/>
          <a:lstStyle>
            <a:lvl1pPr defTabSz="914400">
              <a:buClr>
                <a:srgbClr val="FFFF00"/>
              </a:buClr>
              <a:buSzPct val="75000"/>
              <a:buFont typeface="Monotype Sorts"/>
              <a:buChar char=""/>
              <a:defRPr>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1pPr>
            <a:lvl2pPr defTabSz="914400">
              <a:buClr>
                <a:srgbClr val="FFFF00"/>
              </a:buClr>
              <a:buSzPct val="75000"/>
              <a:buFont typeface="Monotype Sorts"/>
              <a:buChar char=""/>
              <a:defRPr>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2pPr>
            <a:lvl3pPr defTabSz="914400">
              <a:buClr>
                <a:srgbClr val="FFFF00"/>
              </a:buClr>
              <a:buSzPct val="65000"/>
              <a:buFont typeface="Monotype Sorts"/>
              <a:buChar char=""/>
              <a:defRPr>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3pPr>
            <a:lvl4pPr defTabSz="914400">
              <a:buClr>
                <a:srgbClr val="FFFF00"/>
              </a:buClr>
              <a:buFont typeface="Monotype Sorts"/>
              <a:buChar char="•"/>
              <a:defRPr>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4pPr>
            <a:lvl5pPr defTabSz="914400">
              <a:buClr>
                <a:srgbClr val="FFFF00"/>
              </a:buClr>
              <a:buFont typeface="Monotype Sorts"/>
              <a:buChar char="–"/>
              <a:defRPr>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5pPr>
          </a:lstStyle>
          <a:p>
            <a:r>
              <a:t>本文レベル1</a:t>
            </a:r>
          </a:p>
          <a:p>
            <a:pPr lvl="1"/>
            <a:r>
              <a:t>本文レベル2</a:t>
            </a:r>
          </a:p>
          <a:p>
            <a:pPr lvl="2"/>
            <a:r>
              <a:t>本文レベル3</a:t>
            </a:r>
          </a:p>
          <a:p>
            <a:pPr lvl="3"/>
            <a:r>
              <a:t>本文レベル4</a:t>
            </a:r>
          </a:p>
          <a:p>
            <a:pPr lvl="4"/>
            <a:r>
              <a:t>本文レベル 5</a:t>
            </a:r>
          </a:p>
        </p:txBody>
      </p:sp>
      <p:sp>
        <p:nvSpPr>
          <p:cNvPr id="1310" name="Shape 1310"/>
          <p:cNvSpPr>
            <a:spLocks noGrp="1"/>
          </p:cNvSpPr>
          <p:nvPr>
            <p:ph type="sldNum" sz="quarter" idx="2"/>
          </p:nvPr>
        </p:nvSpPr>
        <p:spPr>
          <a:xfrm>
            <a:off x="4972050" y="6172200"/>
            <a:ext cx="2400300" cy="368301"/>
          </a:xfrm>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775277875"/>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1339850" y="609600"/>
            <a:ext cx="7715250" cy="1143000"/>
          </a:xfrm>
        </p:spPr>
        <p:txBody>
          <a:bodyPr/>
          <a:lstStyle/>
          <a:p>
            <a:r>
              <a:rPr lang="ja-JP" altLang="en-US"/>
              <a:t>マスタ タイトルの書式設定</a:t>
            </a:r>
          </a:p>
        </p:txBody>
      </p:sp>
      <p:sp>
        <p:nvSpPr>
          <p:cNvPr id="3" name="表プレースホルダ 2"/>
          <p:cNvSpPr>
            <a:spLocks noGrp="1"/>
          </p:cNvSpPr>
          <p:nvPr>
            <p:ph type="tbl" idx="1"/>
          </p:nvPr>
        </p:nvSpPr>
        <p:spPr>
          <a:xfrm>
            <a:off x="1312864" y="1981200"/>
            <a:ext cx="7791450" cy="4114800"/>
          </a:xfrm>
        </p:spPr>
        <p:txBody>
          <a:bodyPr/>
          <a:lstStyle/>
          <a:p>
            <a:pPr lvl="0"/>
            <a:endParaRPr lang="ja-JP" altLang="en-US" noProof="0"/>
          </a:p>
        </p:txBody>
      </p:sp>
    </p:spTree>
    <p:extLst>
      <p:ext uri="{BB962C8B-B14F-4D97-AF65-F5344CB8AC3E}">
        <p14:creationId xmlns:p14="http://schemas.microsoft.com/office/powerpoint/2010/main" val="114803410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2_タイトル、メディア クリップ、テキスト">
    <p:bg>
      <p:bgPr>
        <a:gradFill flip="none" rotWithShape="1">
          <a:gsLst>
            <a:gs pos="0">
              <a:srgbClr val="000000"/>
            </a:gs>
            <a:gs pos="100000">
              <a:srgbClr val="000000"/>
            </a:gs>
          </a:gsLst>
          <a:lin ang="5400000" scaled="0"/>
        </a:gradFill>
        <a:effectLst/>
      </p:bgPr>
    </p:bg>
    <p:spTree>
      <p:nvGrpSpPr>
        <p:cNvPr id="1" name=""/>
        <p:cNvGrpSpPr/>
        <p:nvPr/>
      </p:nvGrpSpPr>
      <p:grpSpPr>
        <a:xfrm>
          <a:off x="0" y="0"/>
          <a:ext cx="0" cy="0"/>
          <a:chOff x="0" y="0"/>
          <a:chExt cx="0" cy="0"/>
        </a:xfrm>
      </p:grpSpPr>
      <p:sp>
        <p:nvSpPr>
          <p:cNvPr id="1317" name="Shape 1317"/>
          <p:cNvSpPr>
            <a:spLocks noGrp="1"/>
          </p:cNvSpPr>
          <p:nvPr>
            <p:ph type="title"/>
          </p:nvPr>
        </p:nvSpPr>
        <p:spPr>
          <a:xfrm>
            <a:off x="1340277" y="609600"/>
            <a:ext cx="7715251" cy="1143000"/>
          </a:xfrm>
          <a:prstGeom prst="rect">
            <a:avLst/>
          </a:prstGeom>
          <a:effectLst>
            <a:outerShdw blurRad="63500" dist="38099" dir="2700000" rotWithShape="0">
              <a:srgbClr val="000000">
                <a:alpha val="74998"/>
              </a:srgbClr>
            </a:outerShdw>
          </a:effectLst>
        </p:spPr>
        <p:txBody>
          <a:bodyPr lIns="44450" tIns="44450" rIns="44450" bIns="44450"/>
          <a:lstStyle>
            <a:lvl1pPr algn="l" defTabSz="914400">
              <a:defRPr>
                <a:solidFill>
                  <a:srgbClr val="FFFF00"/>
                </a:solidFill>
                <a:latin typeface="ＭＳ ゴシック"/>
                <a:ea typeface="ＭＳ ゴシック"/>
                <a:cs typeface="ＭＳ ゴシック"/>
                <a:sym typeface="ＭＳ ゴシック"/>
              </a:defRPr>
            </a:lvl1pPr>
          </a:lstStyle>
          <a:p>
            <a:r>
              <a:t>タイトルテキスト</a:t>
            </a:r>
          </a:p>
        </p:txBody>
      </p:sp>
      <p:sp>
        <p:nvSpPr>
          <p:cNvPr id="1318" name="Shape 1318"/>
          <p:cNvSpPr>
            <a:spLocks noGrp="1"/>
          </p:cNvSpPr>
          <p:nvPr>
            <p:ph type="media" sz="half" idx="13"/>
          </p:nvPr>
        </p:nvSpPr>
        <p:spPr>
          <a:xfrm>
            <a:off x="1312251" y="1981200"/>
            <a:ext cx="3816413" cy="4114800"/>
          </a:xfrm>
          <a:prstGeom prst="rect">
            <a:avLst/>
          </a:prstGeom>
        </p:spPr>
        <p:txBody>
          <a:bodyPr lIns="91439" rIns="91439">
            <a:noAutofit/>
          </a:bodyPr>
          <a:lstStyle/>
          <a:p>
            <a:endParaRPr/>
          </a:p>
        </p:txBody>
      </p:sp>
      <p:sp>
        <p:nvSpPr>
          <p:cNvPr id="1319" name="Shape 1319"/>
          <p:cNvSpPr>
            <a:spLocks noGrp="1"/>
          </p:cNvSpPr>
          <p:nvPr>
            <p:ph type="body" sz="half" idx="1"/>
          </p:nvPr>
        </p:nvSpPr>
        <p:spPr>
          <a:xfrm>
            <a:off x="5286930" y="1981200"/>
            <a:ext cx="3818060" cy="4114800"/>
          </a:xfrm>
          <a:prstGeom prst="rect">
            <a:avLst/>
          </a:prstGeom>
        </p:spPr>
        <p:txBody>
          <a:bodyPr lIns="44450" tIns="44450" rIns="44450" bIns="44450"/>
          <a:lstStyle>
            <a:lvl1pPr defTabSz="914400">
              <a:buClr>
                <a:srgbClr val="FFFF00"/>
              </a:buClr>
              <a:buSzPct val="75000"/>
              <a:buFont typeface="Monotype Sorts"/>
              <a:buChar char=""/>
              <a:defRPr>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1pPr>
            <a:lvl2pPr defTabSz="914400">
              <a:buClr>
                <a:srgbClr val="FFFF00"/>
              </a:buClr>
              <a:buSzPct val="75000"/>
              <a:buFont typeface="Monotype Sorts"/>
              <a:buChar char=""/>
              <a:defRPr>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2pPr>
            <a:lvl3pPr defTabSz="914400">
              <a:buClr>
                <a:srgbClr val="FFFF00"/>
              </a:buClr>
              <a:buSzPct val="65000"/>
              <a:buFont typeface="Monotype Sorts"/>
              <a:buChar char=""/>
              <a:defRPr>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3pPr>
            <a:lvl4pPr defTabSz="914400">
              <a:buClr>
                <a:srgbClr val="FFFF00"/>
              </a:buClr>
              <a:buFont typeface="Monotype Sorts"/>
              <a:buChar char="•"/>
              <a:defRPr>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4pPr>
            <a:lvl5pPr defTabSz="914400">
              <a:buClr>
                <a:srgbClr val="FFFF00"/>
              </a:buClr>
              <a:buFont typeface="Monotype Sorts"/>
              <a:buChar char="–"/>
              <a:defRPr>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5pPr>
          </a:lstStyle>
          <a:p>
            <a:r>
              <a:t>本文レベル1</a:t>
            </a:r>
          </a:p>
          <a:p>
            <a:pPr lvl="1"/>
            <a:r>
              <a:t>本文レベル2</a:t>
            </a:r>
          </a:p>
          <a:p>
            <a:pPr lvl="2"/>
            <a:r>
              <a:t>本文レベル3</a:t>
            </a:r>
          </a:p>
          <a:p>
            <a:pPr lvl="3"/>
            <a:r>
              <a:t>本文レベル4</a:t>
            </a:r>
          </a:p>
          <a:p>
            <a:pPr lvl="4"/>
            <a:r>
              <a:t>本文レベル 5</a:t>
            </a:r>
          </a:p>
        </p:txBody>
      </p:sp>
      <p:sp>
        <p:nvSpPr>
          <p:cNvPr id="1320" name="Shape 1320"/>
          <p:cNvSpPr>
            <a:spLocks noGrp="1"/>
          </p:cNvSpPr>
          <p:nvPr>
            <p:ph type="sldNum" sz="quarter" idx="2"/>
          </p:nvPr>
        </p:nvSpPr>
        <p:spPr>
          <a:xfrm>
            <a:off x="4972050" y="6172200"/>
            <a:ext cx="2400300" cy="368301"/>
          </a:xfrm>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62504399"/>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3_タイトルとグラフ">
    <p:bg>
      <p:bgPr>
        <a:gradFill flip="none" rotWithShape="1">
          <a:gsLst>
            <a:gs pos="0">
              <a:srgbClr val="000000"/>
            </a:gs>
            <a:gs pos="100000">
              <a:srgbClr val="000000"/>
            </a:gs>
          </a:gsLst>
          <a:lin ang="5400000" scaled="0"/>
        </a:gradFill>
        <a:effectLst/>
      </p:bgPr>
    </p:bg>
    <p:spTree>
      <p:nvGrpSpPr>
        <p:cNvPr id="1" name=""/>
        <p:cNvGrpSpPr/>
        <p:nvPr/>
      </p:nvGrpSpPr>
      <p:grpSpPr>
        <a:xfrm>
          <a:off x="0" y="0"/>
          <a:ext cx="0" cy="0"/>
          <a:chOff x="0" y="0"/>
          <a:chExt cx="0" cy="0"/>
        </a:xfrm>
      </p:grpSpPr>
      <p:sp>
        <p:nvSpPr>
          <p:cNvPr id="1327" name="Shape 1327"/>
          <p:cNvSpPr>
            <a:spLocks noGrp="1"/>
          </p:cNvSpPr>
          <p:nvPr>
            <p:ph type="title"/>
          </p:nvPr>
        </p:nvSpPr>
        <p:spPr>
          <a:xfrm>
            <a:off x="1340277" y="609600"/>
            <a:ext cx="7715251" cy="1143000"/>
          </a:xfrm>
          <a:prstGeom prst="rect">
            <a:avLst/>
          </a:prstGeom>
          <a:effectLst>
            <a:outerShdw blurRad="63500" dist="38099" dir="2700000" rotWithShape="0">
              <a:srgbClr val="000000">
                <a:alpha val="74998"/>
              </a:srgbClr>
            </a:outerShdw>
          </a:effectLst>
        </p:spPr>
        <p:txBody>
          <a:bodyPr lIns="44450" tIns="44450" rIns="44450" bIns="44450"/>
          <a:lstStyle>
            <a:lvl1pPr algn="l" defTabSz="914400">
              <a:defRPr>
                <a:solidFill>
                  <a:srgbClr val="FFFF00"/>
                </a:solidFill>
                <a:latin typeface="ＭＳ ゴシック"/>
                <a:ea typeface="ＭＳ ゴシック"/>
                <a:cs typeface="ＭＳ ゴシック"/>
                <a:sym typeface="ＭＳ ゴシック"/>
              </a:defRPr>
            </a:lvl1pPr>
          </a:lstStyle>
          <a:p>
            <a:r>
              <a:t>タイトルテキスト</a:t>
            </a:r>
          </a:p>
        </p:txBody>
      </p:sp>
      <p:sp>
        <p:nvSpPr>
          <p:cNvPr id="1328" name="Shape 1328"/>
          <p:cNvSpPr>
            <a:spLocks noGrp="1"/>
          </p:cNvSpPr>
          <p:nvPr>
            <p:ph type="sldNum" sz="quarter" idx="2"/>
          </p:nvPr>
        </p:nvSpPr>
        <p:spPr>
          <a:xfrm>
            <a:off x="4972050" y="6172200"/>
            <a:ext cx="2400300" cy="368301"/>
          </a:xfrm>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261751113"/>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3_タイトルと表">
    <p:bg>
      <p:bgPr>
        <a:gradFill flip="none" rotWithShape="1">
          <a:gsLst>
            <a:gs pos="0">
              <a:srgbClr val="000000"/>
            </a:gs>
            <a:gs pos="100000">
              <a:srgbClr val="000000"/>
            </a:gs>
          </a:gsLst>
          <a:lin ang="5400000" scaled="0"/>
        </a:gradFill>
        <a:effectLst/>
      </p:bgPr>
    </p:bg>
    <p:spTree>
      <p:nvGrpSpPr>
        <p:cNvPr id="1" name=""/>
        <p:cNvGrpSpPr/>
        <p:nvPr/>
      </p:nvGrpSpPr>
      <p:grpSpPr>
        <a:xfrm>
          <a:off x="0" y="0"/>
          <a:ext cx="0" cy="0"/>
          <a:chOff x="0" y="0"/>
          <a:chExt cx="0" cy="0"/>
        </a:xfrm>
      </p:grpSpPr>
      <p:sp>
        <p:nvSpPr>
          <p:cNvPr id="1335" name="Shape 1335"/>
          <p:cNvSpPr>
            <a:spLocks noGrp="1"/>
          </p:cNvSpPr>
          <p:nvPr>
            <p:ph type="title"/>
          </p:nvPr>
        </p:nvSpPr>
        <p:spPr>
          <a:xfrm>
            <a:off x="1339850" y="609600"/>
            <a:ext cx="7715250" cy="1143000"/>
          </a:xfrm>
          <a:prstGeom prst="rect">
            <a:avLst/>
          </a:prstGeom>
          <a:effectLst>
            <a:outerShdw blurRad="63500" dist="38099" dir="2700000" rotWithShape="0">
              <a:srgbClr val="000000">
                <a:alpha val="74998"/>
              </a:srgbClr>
            </a:outerShdw>
          </a:effectLst>
        </p:spPr>
        <p:txBody>
          <a:bodyPr lIns="44450" tIns="44450" rIns="44450" bIns="44450"/>
          <a:lstStyle>
            <a:lvl1pPr algn="l" defTabSz="914400">
              <a:defRPr>
                <a:solidFill>
                  <a:srgbClr val="FFFF00"/>
                </a:solidFill>
                <a:latin typeface="ＭＳ ゴシック"/>
                <a:ea typeface="ＭＳ ゴシック"/>
                <a:cs typeface="ＭＳ ゴシック"/>
                <a:sym typeface="ＭＳ ゴシック"/>
              </a:defRPr>
            </a:lvl1pPr>
          </a:lstStyle>
          <a:p>
            <a:r>
              <a:t>タイトルテキスト</a:t>
            </a:r>
          </a:p>
        </p:txBody>
      </p:sp>
      <p:sp>
        <p:nvSpPr>
          <p:cNvPr id="1336" name="Shape 1336"/>
          <p:cNvSpPr>
            <a:spLocks noGrp="1"/>
          </p:cNvSpPr>
          <p:nvPr>
            <p:ph type="sldNum" sz="quarter" idx="2"/>
          </p:nvPr>
        </p:nvSpPr>
        <p:spPr>
          <a:xfrm>
            <a:off x="4972050" y="6172200"/>
            <a:ext cx="2400300" cy="368301"/>
          </a:xfrm>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065705092"/>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タイトルと表 0">
    <p:spTree>
      <p:nvGrpSpPr>
        <p:cNvPr id="1" name=""/>
        <p:cNvGrpSpPr/>
        <p:nvPr/>
      </p:nvGrpSpPr>
      <p:grpSpPr>
        <a:xfrm>
          <a:off x="0" y="0"/>
          <a:ext cx="0" cy="0"/>
          <a:chOff x="0" y="0"/>
          <a:chExt cx="0" cy="0"/>
        </a:xfrm>
      </p:grpSpPr>
      <p:sp>
        <p:nvSpPr>
          <p:cNvPr id="1343" name="Shape 1343"/>
          <p:cNvSpPr>
            <a:spLocks noGrp="1"/>
          </p:cNvSpPr>
          <p:nvPr>
            <p:ph type="title"/>
          </p:nvPr>
        </p:nvSpPr>
        <p:spPr>
          <a:xfrm>
            <a:off x="1339850" y="609600"/>
            <a:ext cx="7715250" cy="1143000"/>
          </a:xfrm>
          <a:prstGeom prst="rect">
            <a:avLst/>
          </a:prstGeom>
          <a:effectLst>
            <a:outerShdw blurRad="63500" dist="38099" dir="2700000" rotWithShape="0">
              <a:srgbClr val="000000">
                <a:alpha val="74998"/>
              </a:srgbClr>
            </a:outerShdw>
          </a:effectLst>
        </p:spPr>
        <p:txBody>
          <a:bodyPr lIns="44450" tIns="44450" rIns="44450" bIns="44450"/>
          <a:lstStyle>
            <a:lvl1pPr algn="l" defTabSz="914400">
              <a:defRPr>
                <a:solidFill>
                  <a:srgbClr val="FFFF00"/>
                </a:solidFill>
                <a:latin typeface="ＭＳ ゴシック"/>
                <a:ea typeface="ＭＳ ゴシック"/>
                <a:cs typeface="ＭＳ ゴシック"/>
                <a:sym typeface="ＭＳ ゴシック"/>
              </a:defRPr>
            </a:lvl1pPr>
          </a:lstStyle>
          <a:p>
            <a:r>
              <a:t>タイトルテキスト</a:t>
            </a:r>
          </a:p>
        </p:txBody>
      </p:sp>
      <p:sp>
        <p:nvSpPr>
          <p:cNvPr id="1344" name="Shape 1344"/>
          <p:cNvSpPr>
            <a:spLocks noGrp="1"/>
          </p:cNvSpPr>
          <p:nvPr>
            <p:ph type="sldNum" sz="quarter" idx="2"/>
          </p:nvPr>
        </p:nvSpPr>
        <p:spPr>
          <a:xfrm>
            <a:off x="4972050" y="6172200"/>
            <a:ext cx="2400300" cy="368301"/>
          </a:xfrm>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9166429"/>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8_タイトル スライド">
    <p:spTree>
      <p:nvGrpSpPr>
        <p:cNvPr id="1" name=""/>
        <p:cNvGrpSpPr/>
        <p:nvPr/>
      </p:nvGrpSpPr>
      <p:grpSpPr>
        <a:xfrm>
          <a:off x="0" y="0"/>
          <a:ext cx="0" cy="0"/>
          <a:chOff x="0" y="0"/>
          <a:chExt cx="0" cy="0"/>
        </a:xfrm>
      </p:grpSpPr>
      <p:sp>
        <p:nvSpPr>
          <p:cNvPr id="1351" name="Shape 1351"/>
          <p:cNvSpPr>
            <a:spLocks noGrp="1"/>
          </p:cNvSpPr>
          <p:nvPr>
            <p:ph type="title"/>
          </p:nvPr>
        </p:nvSpPr>
        <p:spPr>
          <a:xfrm>
            <a:off x="771525" y="2130425"/>
            <a:ext cx="8743950" cy="1470026"/>
          </a:xfrm>
          <a:prstGeom prst="rect">
            <a:avLst/>
          </a:prstGeom>
        </p:spPr>
        <p:txBody>
          <a:bodyPr/>
          <a:lstStyle/>
          <a:p>
            <a:r>
              <a:t>タイトルテキスト</a:t>
            </a:r>
          </a:p>
        </p:txBody>
      </p:sp>
      <p:sp>
        <p:nvSpPr>
          <p:cNvPr id="1352" name="Shape 1352"/>
          <p:cNvSpPr>
            <a:spLocks noGrp="1"/>
          </p:cNvSpPr>
          <p:nvPr>
            <p:ph type="body" sz="quarter" idx="1"/>
          </p:nvPr>
        </p:nvSpPr>
        <p:spPr>
          <a:xfrm>
            <a:off x="1543050" y="3886200"/>
            <a:ext cx="72009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本文レベル1</a:t>
            </a:r>
          </a:p>
          <a:p>
            <a:pPr lvl="1"/>
            <a:r>
              <a:t>本文レベル2</a:t>
            </a:r>
          </a:p>
          <a:p>
            <a:pPr lvl="2"/>
            <a:r>
              <a:t>本文レベル3</a:t>
            </a:r>
          </a:p>
          <a:p>
            <a:pPr lvl="3"/>
            <a:r>
              <a:t>本文レベル4</a:t>
            </a:r>
          </a:p>
          <a:p>
            <a:pPr lvl="4"/>
            <a:r>
              <a:t>本文レベル 5</a:t>
            </a:r>
          </a:p>
        </p:txBody>
      </p:sp>
      <p:sp>
        <p:nvSpPr>
          <p:cNvPr id="1353" name="Shape 1353"/>
          <p:cNvSpPr>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7450873"/>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8_タイトルとコンテンツ">
    <p:spTree>
      <p:nvGrpSpPr>
        <p:cNvPr id="1" name=""/>
        <p:cNvGrpSpPr/>
        <p:nvPr/>
      </p:nvGrpSpPr>
      <p:grpSpPr>
        <a:xfrm>
          <a:off x="0" y="0"/>
          <a:ext cx="0" cy="0"/>
          <a:chOff x="0" y="0"/>
          <a:chExt cx="0" cy="0"/>
        </a:xfrm>
      </p:grpSpPr>
      <p:sp>
        <p:nvSpPr>
          <p:cNvPr id="1360" name="Shape 1360"/>
          <p:cNvSpPr>
            <a:spLocks noGrp="1"/>
          </p:cNvSpPr>
          <p:nvPr>
            <p:ph type="title"/>
          </p:nvPr>
        </p:nvSpPr>
        <p:spPr>
          <a:prstGeom prst="rect">
            <a:avLst/>
          </a:prstGeom>
        </p:spPr>
        <p:txBody>
          <a:bodyPr/>
          <a:lstStyle/>
          <a:p>
            <a:r>
              <a:t>タイトルテキスト</a:t>
            </a:r>
          </a:p>
        </p:txBody>
      </p:sp>
      <p:sp>
        <p:nvSpPr>
          <p:cNvPr id="1361" name="Shape 1361"/>
          <p:cNvSpPr>
            <a:spLocks noGrp="1"/>
          </p:cNvSpPr>
          <p:nvPr>
            <p:ph type="body" idx="1"/>
          </p:nvPr>
        </p:nvSpPr>
        <p:spPr>
          <a:prstGeom prst="rect">
            <a:avLst/>
          </a:prstGeom>
        </p:spPr>
        <p:txBody>
          <a:bodyPr/>
          <a:lstStyle/>
          <a:p>
            <a:r>
              <a:t>本文レベル1</a:t>
            </a:r>
          </a:p>
          <a:p>
            <a:pPr lvl="1"/>
            <a:r>
              <a:t>本文レベル2</a:t>
            </a:r>
          </a:p>
          <a:p>
            <a:pPr lvl="2"/>
            <a:r>
              <a:t>本文レベル3</a:t>
            </a:r>
          </a:p>
          <a:p>
            <a:pPr lvl="3"/>
            <a:r>
              <a:t>本文レベル4</a:t>
            </a:r>
          </a:p>
          <a:p>
            <a:pPr lvl="4"/>
            <a:r>
              <a:t>本文レベル 5</a:t>
            </a:r>
          </a:p>
        </p:txBody>
      </p:sp>
      <p:sp>
        <p:nvSpPr>
          <p:cNvPr id="1362" name="Shape 1362"/>
          <p:cNvSpPr>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31123215"/>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4_セクション見出し">
    <p:spTree>
      <p:nvGrpSpPr>
        <p:cNvPr id="1" name=""/>
        <p:cNvGrpSpPr/>
        <p:nvPr/>
      </p:nvGrpSpPr>
      <p:grpSpPr>
        <a:xfrm>
          <a:off x="0" y="0"/>
          <a:ext cx="0" cy="0"/>
          <a:chOff x="0" y="0"/>
          <a:chExt cx="0" cy="0"/>
        </a:xfrm>
      </p:grpSpPr>
      <p:sp>
        <p:nvSpPr>
          <p:cNvPr id="1369" name="Shape 1369"/>
          <p:cNvSpPr>
            <a:spLocks noGrp="1"/>
          </p:cNvSpPr>
          <p:nvPr>
            <p:ph type="title"/>
          </p:nvPr>
        </p:nvSpPr>
        <p:spPr>
          <a:xfrm>
            <a:off x="812601" y="4406901"/>
            <a:ext cx="8743951" cy="1362076"/>
          </a:xfrm>
          <a:prstGeom prst="rect">
            <a:avLst/>
          </a:prstGeom>
        </p:spPr>
        <p:txBody>
          <a:bodyPr anchor="t"/>
          <a:lstStyle>
            <a:lvl1pPr algn="l">
              <a:defRPr sz="4000" b="1" cap="all"/>
            </a:lvl1pPr>
          </a:lstStyle>
          <a:p>
            <a:r>
              <a:t>タイトルテキスト</a:t>
            </a:r>
          </a:p>
        </p:txBody>
      </p:sp>
      <p:sp>
        <p:nvSpPr>
          <p:cNvPr id="1370" name="Shape 1370"/>
          <p:cNvSpPr>
            <a:spLocks noGrp="1"/>
          </p:cNvSpPr>
          <p:nvPr>
            <p:ph type="body" sz="quarter" idx="1"/>
          </p:nvPr>
        </p:nvSpPr>
        <p:spPr>
          <a:xfrm>
            <a:off x="812601" y="2906713"/>
            <a:ext cx="874395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本文レベル1</a:t>
            </a:r>
          </a:p>
          <a:p>
            <a:pPr lvl="1"/>
            <a:r>
              <a:t>本文レベル2</a:t>
            </a:r>
          </a:p>
          <a:p>
            <a:pPr lvl="2"/>
            <a:r>
              <a:t>本文レベル3</a:t>
            </a:r>
          </a:p>
          <a:p>
            <a:pPr lvl="3"/>
            <a:r>
              <a:t>本文レベル4</a:t>
            </a:r>
          </a:p>
          <a:p>
            <a:pPr lvl="4"/>
            <a:r>
              <a:t>本文レベル 5</a:t>
            </a:r>
          </a:p>
        </p:txBody>
      </p:sp>
      <p:sp>
        <p:nvSpPr>
          <p:cNvPr id="1371" name="Shape 1371"/>
          <p:cNvSpPr>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337898154"/>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8_2 つのコンテンツ">
    <p:spTree>
      <p:nvGrpSpPr>
        <p:cNvPr id="1" name=""/>
        <p:cNvGrpSpPr/>
        <p:nvPr/>
      </p:nvGrpSpPr>
      <p:grpSpPr>
        <a:xfrm>
          <a:off x="0" y="0"/>
          <a:ext cx="0" cy="0"/>
          <a:chOff x="0" y="0"/>
          <a:chExt cx="0" cy="0"/>
        </a:xfrm>
      </p:grpSpPr>
      <p:sp>
        <p:nvSpPr>
          <p:cNvPr id="1378" name="Shape 1378"/>
          <p:cNvSpPr>
            <a:spLocks noGrp="1"/>
          </p:cNvSpPr>
          <p:nvPr>
            <p:ph type="title"/>
          </p:nvPr>
        </p:nvSpPr>
        <p:spPr>
          <a:prstGeom prst="rect">
            <a:avLst/>
          </a:prstGeom>
        </p:spPr>
        <p:txBody>
          <a:bodyPr/>
          <a:lstStyle/>
          <a:p>
            <a:r>
              <a:t>タイトルテキスト</a:t>
            </a:r>
          </a:p>
        </p:txBody>
      </p:sp>
      <p:sp>
        <p:nvSpPr>
          <p:cNvPr id="1379" name="Shape 1379"/>
          <p:cNvSpPr>
            <a:spLocks noGrp="1"/>
          </p:cNvSpPr>
          <p:nvPr>
            <p:ph type="body" sz="half" idx="1"/>
          </p:nvPr>
        </p:nvSpPr>
        <p:spPr>
          <a:xfrm>
            <a:off x="578643" y="1600200"/>
            <a:ext cx="5122071" cy="4525964"/>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本文レベル1</a:t>
            </a:r>
          </a:p>
          <a:p>
            <a:pPr lvl="1"/>
            <a:r>
              <a:t>本文レベル2</a:t>
            </a:r>
          </a:p>
          <a:p>
            <a:pPr lvl="2"/>
            <a:r>
              <a:t>本文レベル3</a:t>
            </a:r>
          </a:p>
          <a:p>
            <a:pPr lvl="3"/>
            <a:r>
              <a:t>本文レベル4</a:t>
            </a:r>
          </a:p>
          <a:p>
            <a:pPr lvl="4"/>
            <a:r>
              <a:t>本文レベル 5</a:t>
            </a:r>
          </a:p>
        </p:txBody>
      </p:sp>
      <p:sp>
        <p:nvSpPr>
          <p:cNvPr id="1380" name="Shape 1380"/>
          <p:cNvSpPr>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30772453"/>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8_比較">
    <p:spTree>
      <p:nvGrpSpPr>
        <p:cNvPr id="1" name=""/>
        <p:cNvGrpSpPr/>
        <p:nvPr/>
      </p:nvGrpSpPr>
      <p:grpSpPr>
        <a:xfrm>
          <a:off x="0" y="0"/>
          <a:ext cx="0" cy="0"/>
          <a:chOff x="0" y="0"/>
          <a:chExt cx="0" cy="0"/>
        </a:xfrm>
      </p:grpSpPr>
      <p:sp>
        <p:nvSpPr>
          <p:cNvPr id="1387" name="Shape 1387"/>
          <p:cNvSpPr>
            <a:spLocks noGrp="1"/>
          </p:cNvSpPr>
          <p:nvPr>
            <p:ph type="title"/>
          </p:nvPr>
        </p:nvSpPr>
        <p:spPr>
          <a:prstGeom prst="rect">
            <a:avLst/>
          </a:prstGeom>
        </p:spPr>
        <p:txBody>
          <a:bodyPr/>
          <a:lstStyle/>
          <a:p>
            <a:r>
              <a:t>タイトルテキスト</a:t>
            </a:r>
          </a:p>
        </p:txBody>
      </p:sp>
      <p:sp>
        <p:nvSpPr>
          <p:cNvPr id="1388" name="Shape 1388"/>
          <p:cNvSpPr>
            <a:spLocks noGrp="1"/>
          </p:cNvSpPr>
          <p:nvPr>
            <p:ph type="body" sz="quarter" idx="1"/>
          </p:nvPr>
        </p:nvSpPr>
        <p:spPr>
          <a:xfrm>
            <a:off x="514350" y="1535112"/>
            <a:ext cx="4545213"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本文レベル1</a:t>
            </a:r>
          </a:p>
          <a:p>
            <a:pPr lvl="1"/>
            <a:r>
              <a:t>本文レベル2</a:t>
            </a:r>
          </a:p>
          <a:p>
            <a:pPr lvl="2"/>
            <a:r>
              <a:t>本文レベル3</a:t>
            </a:r>
          </a:p>
          <a:p>
            <a:pPr lvl="3"/>
            <a:r>
              <a:t>本文レベル4</a:t>
            </a:r>
          </a:p>
          <a:p>
            <a:pPr lvl="4"/>
            <a:r>
              <a:t>本文レベル 5</a:t>
            </a:r>
          </a:p>
        </p:txBody>
      </p:sp>
      <p:sp>
        <p:nvSpPr>
          <p:cNvPr id="1389" name="Shape 1389"/>
          <p:cNvSpPr>
            <a:spLocks noGrp="1"/>
          </p:cNvSpPr>
          <p:nvPr>
            <p:ph type="body" sz="quarter" idx="13"/>
          </p:nvPr>
        </p:nvSpPr>
        <p:spPr>
          <a:xfrm>
            <a:off x="5225653" y="1535112"/>
            <a:ext cx="4546998" cy="639763"/>
          </a:xfrm>
          <a:prstGeom prst="rect">
            <a:avLst/>
          </a:prstGeom>
        </p:spPr>
        <p:txBody>
          <a:bodyPr anchor="b"/>
          <a:lstStyle/>
          <a:p>
            <a:pPr marL="0" indent="0">
              <a:spcBef>
                <a:spcPts val="500"/>
              </a:spcBef>
              <a:buSzTx/>
              <a:buFontTx/>
              <a:buNone/>
              <a:defRPr sz="2400" b="1"/>
            </a:pPr>
            <a:endParaRPr/>
          </a:p>
        </p:txBody>
      </p:sp>
      <p:sp>
        <p:nvSpPr>
          <p:cNvPr id="1390" name="Shape 1390"/>
          <p:cNvSpPr>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02707478"/>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8_タイトルのみ">
    <p:spTree>
      <p:nvGrpSpPr>
        <p:cNvPr id="1" name=""/>
        <p:cNvGrpSpPr/>
        <p:nvPr/>
      </p:nvGrpSpPr>
      <p:grpSpPr>
        <a:xfrm>
          <a:off x="0" y="0"/>
          <a:ext cx="0" cy="0"/>
          <a:chOff x="0" y="0"/>
          <a:chExt cx="0" cy="0"/>
        </a:xfrm>
      </p:grpSpPr>
      <p:sp>
        <p:nvSpPr>
          <p:cNvPr id="1397" name="Shape 1397"/>
          <p:cNvSpPr>
            <a:spLocks noGrp="1"/>
          </p:cNvSpPr>
          <p:nvPr>
            <p:ph type="title"/>
          </p:nvPr>
        </p:nvSpPr>
        <p:spPr>
          <a:prstGeom prst="rect">
            <a:avLst/>
          </a:prstGeom>
        </p:spPr>
        <p:txBody>
          <a:bodyPr/>
          <a:lstStyle/>
          <a:p>
            <a:r>
              <a:t>タイトルテキスト</a:t>
            </a:r>
          </a:p>
        </p:txBody>
      </p:sp>
      <p:sp>
        <p:nvSpPr>
          <p:cNvPr id="1398" name="Shape 1398"/>
          <p:cNvSpPr>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5380641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11" name="Shape 11"/>
          <p:cNvSpPr>
            <a:spLocks noGrp="1"/>
          </p:cNvSpPr>
          <p:nvPr>
            <p:ph type="title"/>
          </p:nvPr>
        </p:nvSpPr>
        <p:spPr>
          <a:xfrm>
            <a:off x="771525" y="2130425"/>
            <a:ext cx="8743950" cy="1470026"/>
          </a:xfrm>
          <a:prstGeom prst="rect">
            <a:avLst/>
          </a:prstGeom>
        </p:spPr>
        <p:txBody>
          <a:bodyPr/>
          <a:lstStyle/>
          <a:p>
            <a:r>
              <a:t>タイトルテキスト</a:t>
            </a:r>
          </a:p>
        </p:txBody>
      </p:sp>
      <p:sp>
        <p:nvSpPr>
          <p:cNvPr id="12" name="Shape 12"/>
          <p:cNvSpPr>
            <a:spLocks noGrp="1"/>
          </p:cNvSpPr>
          <p:nvPr>
            <p:ph type="body" sz="quarter" idx="1"/>
          </p:nvPr>
        </p:nvSpPr>
        <p:spPr>
          <a:xfrm>
            <a:off x="1543050" y="3886200"/>
            <a:ext cx="72009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本文レベル1</a:t>
            </a:r>
          </a:p>
          <a:p>
            <a:pPr lvl="1"/>
            <a:r>
              <a:t>本文レベル2</a:t>
            </a:r>
          </a:p>
          <a:p>
            <a:pPr lvl="2"/>
            <a:r>
              <a:t>本文レベル3</a:t>
            </a:r>
          </a:p>
          <a:p>
            <a:pPr lvl="3"/>
            <a:r>
              <a:t>本文レベル4</a:t>
            </a:r>
          </a:p>
          <a:p>
            <a:pPr lvl="4"/>
            <a:r>
              <a:t>本文レベル 5</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16392439"/>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8_白紙">
    <p:spTree>
      <p:nvGrpSpPr>
        <p:cNvPr id="1" name=""/>
        <p:cNvGrpSpPr/>
        <p:nvPr/>
      </p:nvGrpSpPr>
      <p:grpSpPr>
        <a:xfrm>
          <a:off x="0" y="0"/>
          <a:ext cx="0" cy="0"/>
          <a:chOff x="0" y="0"/>
          <a:chExt cx="0" cy="0"/>
        </a:xfrm>
      </p:grpSpPr>
      <p:sp>
        <p:nvSpPr>
          <p:cNvPr id="1405" name="Shape 1405"/>
          <p:cNvSpPr>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2327299"/>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8_タイトル付きのコンテンツ">
    <p:spTree>
      <p:nvGrpSpPr>
        <p:cNvPr id="1" name=""/>
        <p:cNvGrpSpPr/>
        <p:nvPr/>
      </p:nvGrpSpPr>
      <p:grpSpPr>
        <a:xfrm>
          <a:off x="0" y="0"/>
          <a:ext cx="0" cy="0"/>
          <a:chOff x="0" y="0"/>
          <a:chExt cx="0" cy="0"/>
        </a:xfrm>
      </p:grpSpPr>
      <p:sp>
        <p:nvSpPr>
          <p:cNvPr id="1412" name="Shape 1412"/>
          <p:cNvSpPr>
            <a:spLocks noGrp="1"/>
          </p:cNvSpPr>
          <p:nvPr>
            <p:ph type="title"/>
          </p:nvPr>
        </p:nvSpPr>
        <p:spPr>
          <a:xfrm>
            <a:off x="514351" y="273050"/>
            <a:ext cx="3384352" cy="1162050"/>
          </a:xfrm>
          <a:prstGeom prst="rect">
            <a:avLst/>
          </a:prstGeom>
        </p:spPr>
        <p:txBody>
          <a:bodyPr anchor="b"/>
          <a:lstStyle>
            <a:lvl1pPr algn="l">
              <a:defRPr sz="2000" b="1"/>
            </a:lvl1pPr>
          </a:lstStyle>
          <a:p>
            <a:r>
              <a:t>タイトルテキスト</a:t>
            </a:r>
          </a:p>
        </p:txBody>
      </p:sp>
      <p:sp>
        <p:nvSpPr>
          <p:cNvPr id="1413" name="Shape 1413"/>
          <p:cNvSpPr>
            <a:spLocks noGrp="1"/>
          </p:cNvSpPr>
          <p:nvPr>
            <p:ph type="body" idx="1"/>
          </p:nvPr>
        </p:nvSpPr>
        <p:spPr>
          <a:xfrm>
            <a:off x="4021930" y="273050"/>
            <a:ext cx="5750720" cy="5853114"/>
          </a:xfrm>
          <a:prstGeom prst="rect">
            <a:avLst/>
          </a:prstGeom>
        </p:spPr>
        <p:txBody>
          <a:bodyPr/>
          <a:lstStyle/>
          <a:p>
            <a:r>
              <a:t>本文レベル1</a:t>
            </a:r>
          </a:p>
          <a:p>
            <a:pPr lvl="1"/>
            <a:r>
              <a:t>本文レベル2</a:t>
            </a:r>
          </a:p>
          <a:p>
            <a:pPr lvl="2"/>
            <a:r>
              <a:t>本文レベル3</a:t>
            </a:r>
          </a:p>
          <a:p>
            <a:pPr lvl="3"/>
            <a:r>
              <a:t>本文レベル4</a:t>
            </a:r>
          </a:p>
          <a:p>
            <a:pPr lvl="4"/>
            <a:r>
              <a:t>本文レベル 5</a:t>
            </a:r>
          </a:p>
        </p:txBody>
      </p:sp>
      <p:sp>
        <p:nvSpPr>
          <p:cNvPr id="1414" name="Shape 1414"/>
          <p:cNvSpPr>
            <a:spLocks noGrp="1"/>
          </p:cNvSpPr>
          <p:nvPr>
            <p:ph type="body" sz="half" idx="13"/>
          </p:nvPr>
        </p:nvSpPr>
        <p:spPr>
          <a:xfrm>
            <a:off x="514351" y="1435101"/>
            <a:ext cx="3384353" cy="4691063"/>
          </a:xfrm>
          <a:prstGeom prst="rect">
            <a:avLst/>
          </a:prstGeom>
        </p:spPr>
        <p:txBody>
          <a:bodyPr/>
          <a:lstStyle/>
          <a:p>
            <a:pPr marL="0" indent="0">
              <a:spcBef>
                <a:spcPts val="300"/>
              </a:spcBef>
              <a:buSzTx/>
              <a:buFontTx/>
              <a:buNone/>
              <a:defRPr sz="1400"/>
            </a:pPr>
            <a:endParaRPr/>
          </a:p>
        </p:txBody>
      </p:sp>
      <p:sp>
        <p:nvSpPr>
          <p:cNvPr id="1415" name="Shape 1415"/>
          <p:cNvSpPr>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134706500"/>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4_タイトル付きの図">
    <p:spTree>
      <p:nvGrpSpPr>
        <p:cNvPr id="1" name=""/>
        <p:cNvGrpSpPr/>
        <p:nvPr/>
      </p:nvGrpSpPr>
      <p:grpSpPr>
        <a:xfrm>
          <a:off x="0" y="0"/>
          <a:ext cx="0" cy="0"/>
          <a:chOff x="0" y="0"/>
          <a:chExt cx="0" cy="0"/>
        </a:xfrm>
      </p:grpSpPr>
      <p:sp>
        <p:nvSpPr>
          <p:cNvPr id="1422" name="Shape 1422"/>
          <p:cNvSpPr>
            <a:spLocks noGrp="1"/>
          </p:cNvSpPr>
          <p:nvPr>
            <p:ph type="title"/>
          </p:nvPr>
        </p:nvSpPr>
        <p:spPr>
          <a:xfrm>
            <a:off x="2016324" y="4800600"/>
            <a:ext cx="6172201" cy="566738"/>
          </a:xfrm>
          <a:prstGeom prst="rect">
            <a:avLst/>
          </a:prstGeom>
        </p:spPr>
        <p:txBody>
          <a:bodyPr anchor="b"/>
          <a:lstStyle>
            <a:lvl1pPr algn="l">
              <a:defRPr sz="2000" b="1"/>
            </a:lvl1pPr>
          </a:lstStyle>
          <a:p>
            <a:r>
              <a:t>タイトルテキスト</a:t>
            </a:r>
          </a:p>
        </p:txBody>
      </p:sp>
      <p:sp>
        <p:nvSpPr>
          <p:cNvPr id="1423" name="Shape 1423"/>
          <p:cNvSpPr>
            <a:spLocks noGrp="1"/>
          </p:cNvSpPr>
          <p:nvPr>
            <p:ph type="pic" sz="half" idx="13"/>
          </p:nvPr>
        </p:nvSpPr>
        <p:spPr>
          <a:xfrm>
            <a:off x="2016324" y="612775"/>
            <a:ext cx="6172201" cy="4114800"/>
          </a:xfrm>
          <a:prstGeom prst="rect">
            <a:avLst/>
          </a:prstGeom>
        </p:spPr>
        <p:txBody>
          <a:bodyPr lIns="91439" rIns="91439">
            <a:noAutofit/>
          </a:bodyPr>
          <a:lstStyle/>
          <a:p>
            <a:endParaRPr/>
          </a:p>
        </p:txBody>
      </p:sp>
      <p:sp>
        <p:nvSpPr>
          <p:cNvPr id="1424" name="Shape 1424"/>
          <p:cNvSpPr>
            <a:spLocks noGrp="1"/>
          </p:cNvSpPr>
          <p:nvPr>
            <p:ph type="body" sz="quarter" idx="1"/>
          </p:nvPr>
        </p:nvSpPr>
        <p:spPr>
          <a:xfrm>
            <a:off x="2016324" y="5367337"/>
            <a:ext cx="61722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本文レベル1</a:t>
            </a:r>
          </a:p>
          <a:p>
            <a:pPr lvl="1"/>
            <a:r>
              <a:t>本文レベル2</a:t>
            </a:r>
          </a:p>
          <a:p>
            <a:pPr lvl="2"/>
            <a:r>
              <a:t>本文レベル3</a:t>
            </a:r>
          </a:p>
          <a:p>
            <a:pPr lvl="3"/>
            <a:r>
              <a:t>本文レベル4</a:t>
            </a:r>
          </a:p>
          <a:p>
            <a:pPr lvl="4"/>
            <a:r>
              <a:t>本文レベル 5</a:t>
            </a:r>
          </a:p>
        </p:txBody>
      </p:sp>
      <p:sp>
        <p:nvSpPr>
          <p:cNvPr id="1425" name="Shape 1425"/>
          <p:cNvSpPr>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864968522"/>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8_タイトルと縦書きテキスト">
    <p:spTree>
      <p:nvGrpSpPr>
        <p:cNvPr id="1" name=""/>
        <p:cNvGrpSpPr/>
        <p:nvPr/>
      </p:nvGrpSpPr>
      <p:grpSpPr>
        <a:xfrm>
          <a:off x="0" y="0"/>
          <a:ext cx="0" cy="0"/>
          <a:chOff x="0" y="0"/>
          <a:chExt cx="0" cy="0"/>
        </a:xfrm>
      </p:grpSpPr>
      <p:sp>
        <p:nvSpPr>
          <p:cNvPr id="1432" name="Shape 1432"/>
          <p:cNvSpPr>
            <a:spLocks noGrp="1"/>
          </p:cNvSpPr>
          <p:nvPr>
            <p:ph type="title"/>
          </p:nvPr>
        </p:nvSpPr>
        <p:spPr>
          <a:prstGeom prst="rect">
            <a:avLst/>
          </a:prstGeom>
        </p:spPr>
        <p:txBody>
          <a:bodyPr/>
          <a:lstStyle/>
          <a:p>
            <a:r>
              <a:t>タイトルテキスト</a:t>
            </a:r>
          </a:p>
        </p:txBody>
      </p:sp>
      <p:sp>
        <p:nvSpPr>
          <p:cNvPr id="1433" name="Shape 1433"/>
          <p:cNvSpPr>
            <a:spLocks noGrp="1"/>
          </p:cNvSpPr>
          <p:nvPr>
            <p:ph type="body" idx="1"/>
          </p:nvPr>
        </p:nvSpPr>
        <p:spPr>
          <a:prstGeom prst="rect">
            <a:avLst/>
          </a:prstGeom>
        </p:spPr>
        <p:txBody>
          <a:bodyPr/>
          <a:lstStyle/>
          <a:p>
            <a:r>
              <a:t>本文レベル1</a:t>
            </a:r>
          </a:p>
          <a:p>
            <a:pPr lvl="1"/>
            <a:r>
              <a:t>本文レベル2</a:t>
            </a:r>
          </a:p>
          <a:p>
            <a:pPr lvl="2"/>
            <a:r>
              <a:t>本文レベル3</a:t>
            </a:r>
          </a:p>
          <a:p>
            <a:pPr lvl="3"/>
            <a:r>
              <a:t>本文レベル4</a:t>
            </a:r>
          </a:p>
          <a:p>
            <a:pPr lvl="4"/>
            <a:r>
              <a:t>本文レベル 5</a:t>
            </a:r>
          </a:p>
        </p:txBody>
      </p:sp>
      <p:sp>
        <p:nvSpPr>
          <p:cNvPr id="1434" name="Shape 1434"/>
          <p:cNvSpPr>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769659226"/>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4_縦書きタイトルと縦書きテキスト">
    <p:spTree>
      <p:nvGrpSpPr>
        <p:cNvPr id="1" name=""/>
        <p:cNvGrpSpPr/>
        <p:nvPr/>
      </p:nvGrpSpPr>
      <p:grpSpPr>
        <a:xfrm>
          <a:off x="0" y="0"/>
          <a:ext cx="0" cy="0"/>
          <a:chOff x="0" y="0"/>
          <a:chExt cx="0" cy="0"/>
        </a:xfrm>
      </p:grpSpPr>
      <p:sp>
        <p:nvSpPr>
          <p:cNvPr id="1441" name="Shape 1441"/>
          <p:cNvSpPr>
            <a:spLocks noGrp="1"/>
          </p:cNvSpPr>
          <p:nvPr>
            <p:ph type="title"/>
          </p:nvPr>
        </p:nvSpPr>
        <p:spPr>
          <a:xfrm>
            <a:off x="8390335" y="274639"/>
            <a:ext cx="2603898" cy="5851526"/>
          </a:xfrm>
          <a:prstGeom prst="rect">
            <a:avLst/>
          </a:prstGeom>
        </p:spPr>
        <p:txBody>
          <a:bodyPr/>
          <a:lstStyle/>
          <a:p>
            <a:r>
              <a:t>タイトルテキスト</a:t>
            </a:r>
          </a:p>
        </p:txBody>
      </p:sp>
      <p:sp>
        <p:nvSpPr>
          <p:cNvPr id="1442" name="Shape 1442"/>
          <p:cNvSpPr>
            <a:spLocks noGrp="1"/>
          </p:cNvSpPr>
          <p:nvPr>
            <p:ph type="body" idx="1"/>
          </p:nvPr>
        </p:nvSpPr>
        <p:spPr>
          <a:xfrm>
            <a:off x="578643" y="274639"/>
            <a:ext cx="7640242" cy="5851526"/>
          </a:xfrm>
          <a:prstGeom prst="rect">
            <a:avLst/>
          </a:prstGeom>
        </p:spPr>
        <p:txBody>
          <a:bodyPr/>
          <a:lstStyle/>
          <a:p>
            <a:r>
              <a:t>本文レベル1</a:t>
            </a:r>
          </a:p>
          <a:p>
            <a:pPr lvl="1"/>
            <a:r>
              <a:t>本文レベル2</a:t>
            </a:r>
          </a:p>
          <a:p>
            <a:pPr lvl="2"/>
            <a:r>
              <a:t>本文レベル3</a:t>
            </a:r>
          </a:p>
          <a:p>
            <a:pPr lvl="3"/>
            <a:r>
              <a:t>本文レベル4</a:t>
            </a:r>
          </a:p>
          <a:p>
            <a:pPr lvl="4"/>
            <a:r>
              <a:t>本文レベル 5</a:t>
            </a:r>
          </a:p>
        </p:txBody>
      </p:sp>
      <p:sp>
        <p:nvSpPr>
          <p:cNvPr id="1443" name="Shape 1443"/>
          <p:cNvSpPr>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011521524"/>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9_白紙">
    <p:spTree>
      <p:nvGrpSpPr>
        <p:cNvPr id="1" name=""/>
        <p:cNvGrpSpPr/>
        <p:nvPr/>
      </p:nvGrpSpPr>
      <p:grpSpPr>
        <a:xfrm>
          <a:off x="0" y="0"/>
          <a:ext cx="0" cy="0"/>
          <a:chOff x="0" y="0"/>
          <a:chExt cx="0" cy="0"/>
        </a:xfrm>
      </p:grpSpPr>
      <p:sp>
        <p:nvSpPr>
          <p:cNvPr id="1450" name="Shape 1450"/>
          <p:cNvSpPr>
            <a:spLocks noGrp="1"/>
          </p:cNvSpPr>
          <p:nvPr>
            <p:ph type="sldNum" sz="quarter" idx="2"/>
          </p:nvPr>
        </p:nvSpPr>
        <p:spPr>
          <a:xfrm>
            <a:off x="4972050" y="6172200"/>
            <a:ext cx="2400300" cy="368301"/>
          </a:xfrm>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83062208"/>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9_タイトルとコンテンツ">
    <p:spTree>
      <p:nvGrpSpPr>
        <p:cNvPr id="1" name=""/>
        <p:cNvGrpSpPr/>
        <p:nvPr/>
      </p:nvGrpSpPr>
      <p:grpSpPr>
        <a:xfrm>
          <a:off x="0" y="0"/>
          <a:ext cx="0" cy="0"/>
          <a:chOff x="0" y="0"/>
          <a:chExt cx="0" cy="0"/>
        </a:xfrm>
      </p:grpSpPr>
      <p:sp>
        <p:nvSpPr>
          <p:cNvPr id="1457" name="Shape 1457"/>
          <p:cNvSpPr>
            <a:spLocks noGrp="1"/>
          </p:cNvSpPr>
          <p:nvPr>
            <p:ph type="title"/>
          </p:nvPr>
        </p:nvSpPr>
        <p:spPr>
          <a:xfrm>
            <a:off x="755654" y="568325"/>
            <a:ext cx="8782051" cy="1144588"/>
          </a:xfrm>
          <a:prstGeom prst="rect">
            <a:avLst/>
          </a:prstGeom>
        </p:spPr>
        <p:txBody>
          <a:bodyPr lIns="0" tIns="0" rIns="0" bIns="0"/>
          <a:lstStyle>
            <a:lvl1pPr>
              <a:lnSpc>
                <a:spcPct val="93000"/>
              </a:lnSpc>
              <a:defRPr sz="2800" b="1">
                <a:latin typeface="Times New Roman"/>
                <a:ea typeface="Times New Roman"/>
                <a:cs typeface="Times New Roman"/>
                <a:sym typeface="Times New Roman"/>
              </a:defRPr>
            </a:lvl1pPr>
          </a:lstStyle>
          <a:p>
            <a:r>
              <a:t>タイトルテキスト</a:t>
            </a:r>
          </a:p>
        </p:txBody>
      </p:sp>
      <p:sp>
        <p:nvSpPr>
          <p:cNvPr id="1458" name="Shape 1458"/>
          <p:cNvSpPr>
            <a:spLocks noGrp="1"/>
          </p:cNvSpPr>
          <p:nvPr>
            <p:ph type="body" idx="1"/>
          </p:nvPr>
        </p:nvSpPr>
        <p:spPr>
          <a:xfrm>
            <a:off x="755654" y="1906588"/>
            <a:ext cx="8782051" cy="4319588"/>
          </a:xfrm>
          <a:prstGeom prst="rect">
            <a:avLst/>
          </a:prstGeom>
        </p:spPr>
        <p:txBody>
          <a:bodyPr lIns="0" tIns="0" rIns="0" bIns="0"/>
          <a:lstStyle>
            <a:lvl1pPr marL="431800" indent="-323850">
              <a:lnSpc>
                <a:spcPct val="93000"/>
              </a:lnSpc>
              <a:spcBef>
                <a:spcPts val="800"/>
              </a:spcBef>
              <a:buClr>
                <a:srgbClr val="000000"/>
              </a:buClr>
              <a:defRPr sz="2000">
                <a:latin typeface="Times New Roman"/>
                <a:ea typeface="Times New Roman"/>
                <a:cs typeface="Times New Roman"/>
                <a:sym typeface="Times New Roman"/>
              </a:defRPr>
            </a:lvl1pPr>
            <a:lvl2pPr marL="797291" indent="-221029">
              <a:lnSpc>
                <a:spcPct val="93000"/>
              </a:lnSpc>
              <a:spcBef>
                <a:spcPts val="800"/>
              </a:spcBef>
              <a:buClr>
                <a:srgbClr val="000000"/>
              </a:buClr>
              <a:buSzPct val="75000"/>
              <a:buChar char="−"/>
              <a:defRPr sz="2000">
                <a:latin typeface="Times New Roman"/>
                <a:ea typeface="Times New Roman"/>
                <a:cs typeface="Times New Roman"/>
                <a:sym typeface="Times New Roman"/>
              </a:defRPr>
            </a:lvl2pPr>
            <a:lvl3pPr marL="1259416" indent="-179916">
              <a:lnSpc>
                <a:spcPct val="93000"/>
              </a:lnSpc>
              <a:spcBef>
                <a:spcPts val="800"/>
              </a:spcBef>
              <a:buClr>
                <a:srgbClr val="000000"/>
              </a:buClr>
              <a:buSzPct val="45000"/>
              <a:buChar char="●"/>
              <a:defRPr sz="2000">
                <a:latin typeface="Times New Roman"/>
                <a:ea typeface="Times New Roman"/>
                <a:cs typeface="Times New Roman"/>
                <a:sym typeface="Times New Roman"/>
              </a:defRPr>
            </a:lvl3pPr>
            <a:lvl4pPr marL="1727200" indent="-215900">
              <a:lnSpc>
                <a:spcPct val="93000"/>
              </a:lnSpc>
              <a:spcBef>
                <a:spcPts val="800"/>
              </a:spcBef>
              <a:buClr>
                <a:srgbClr val="000000"/>
              </a:buClr>
              <a:buSzPct val="75000"/>
              <a:buChar char="−"/>
              <a:defRPr sz="2000">
                <a:latin typeface="Times New Roman"/>
                <a:ea typeface="Times New Roman"/>
                <a:cs typeface="Times New Roman"/>
                <a:sym typeface="Times New Roman"/>
              </a:defRPr>
            </a:lvl4pPr>
            <a:lvl5pPr marL="2159000" indent="-215900">
              <a:lnSpc>
                <a:spcPct val="93000"/>
              </a:lnSpc>
              <a:spcBef>
                <a:spcPts val="800"/>
              </a:spcBef>
              <a:buClr>
                <a:srgbClr val="000000"/>
              </a:buClr>
              <a:buSzPct val="45000"/>
              <a:buChar char="●"/>
              <a:defRPr sz="2000">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1459" name="Shape 1459"/>
          <p:cNvSpPr>
            <a:spLocks noGrp="1"/>
          </p:cNvSpPr>
          <p:nvPr>
            <p:ph type="sldNum" sz="quarter" idx="2"/>
          </p:nvPr>
        </p:nvSpPr>
        <p:spPr>
          <a:xfrm>
            <a:off x="7372350" y="6356375"/>
            <a:ext cx="511334" cy="472045"/>
          </a:xfrm>
          <a:prstGeom prst="rect">
            <a:avLst/>
          </a:prstGeom>
        </p:spPr>
        <p:txBody>
          <a:bodyPr anchor="t"/>
          <a:lstStyle>
            <a:lvl1pPr algn="l" defTabSz="914400">
              <a:defRPr sz="2400">
                <a:latin typeface="Osaka"/>
                <a:ea typeface="Osaka"/>
                <a:cs typeface="Osaka"/>
                <a:sym typeface="Osaka"/>
              </a:defRPr>
            </a:lvl1pPr>
          </a:lstStyle>
          <a:p>
            <a:fld id="{86CB4B4D-7CA3-9044-876B-883B54F8677D}" type="slidenum">
              <a:rPr/>
              <a:pPr/>
              <a:t>‹#›</a:t>
            </a:fld>
            <a:endParaRPr/>
          </a:p>
        </p:txBody>
      </p:sp>
    </p:spTree>
    <p:extLst>
      <p:ext uri="{BB962C8B-B14F-4D97-AF65-F5344CB8AC3E}">
        <p14:creationId xmlns:p14="http://schemas.microsoft.com/office/powerpoint/2010/main" val="994458493"/>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3_タイトル、メディア クリップ、テキスト">
    <p:spTree>
      <p:nvGrpSpPr>
        <p:cNvPr id="1" name=""/>
        <p:cNvGrpSpPr/>
        <p:nvPr/>
      </p:nvGrpSpPr>
      <p:grpSpPr>
        <a:xfrm>
          <a:off x="0" y="0"/>
          <a:ext cx="0" cy="0"/>
          <a:chOff x="0" y="0"/>
          <a:chExt cx="0" cy="0"/>
        </a:xfrm>
      </p:grpSpPr>
      <p:sp>
        <p:nvSpPr>
          <p:cNvPr id="1466" name="Shape 1466"/>
          <p:cNvSpPr>
            <a:spLocks noGrp="1"/>
          </p:cNvSpPr>
          <p:nvPr>
            <p:ph type="title"/>
          </p:nvPr>
        </p:nvSpPr>
        <p:spPr>
          <a:xfrm>
            <a:off x="1339850" y="609600"/>
            <a:ext cx="7715250" cy="1143000"/>
          </a:xfrm>
          <a:prstGeom prst="rect">
            <a:avLst/>
          </a:prstGeom>
        </p:spPr>
        <p:txBody>
          <a:bodyPr lIns="0" tIns="0" rIns="0" bIns="0"/>
          <a:lstStyle>
            <a:lvl1pPr>
              <a:lnSpc>
                <a:spcPct val="93000"/>
              </a:lnSpc>
              <a:defRPr sz="2800" b="1">
                <a:latin typeface="Times New Roman"/>
                <a:ea typeface="Times New Roman"/>
                <a:cs typeface="Times New Roman"/>
                <a:sym typeface="Times New Roman"/>
              </a:defRPr>
            </a:lvl1pPr>
          </a:lstStyle>
          <a:p>
            <a:r>
              <a:t>タイトルテキスト</a:t>
            </a:r>
          </a:p>
        </p:txBody>
      </p:sp>
      <p:sp>
        <p:nvSpPr>
          <p:cNvPr id="1467" name="Shape 1467"/>
          <p:cNvSpPr>
            <a:spLocks noGrp="1"/>
          </p:cNvSpPr>
          <p:nvPr>
            <p:ph type="media" sz="half" idx="13"/>
          </p:nvPr>
        </p:nvSpPr>
        <p:spPr>
          <a:xfrm>
            <a:off x="1312877" y="1981200"/>
            <a:ext cx="3819526" cy="4114800"/>
          </a:xfrm>
          <a:prstGeom prst="rect">
            <a:avLst/>
          </a:prstGeom>
        </p:spPr>
        <p:txBody>
          <a:bodyPr lIns="91439" rIns="91439">
            <a:noAutofit/>
          </a:bodyPr>
          <a:lstStyle/>
          <a:p>
            <a:endParaRPr/>
          </a:p>
        </p:txBody>
      </p:sp>
      <p:sp>
        <p:nvSpPr>
          <p:cNvPr id="1468" name="Shape 1468"/>
          <p:cNvSpPr>
            <a:spLocks noGrp="1"/>
          </p:cNvSpPr>
          <p:nvPr>
            <p:ph type="body" sz="half" idx="1"/>
          </p:nvPr>
        </p:nvSpPr>
        <p:spPr>
          <a:xfrm>
            <a:off x="5284792" y="1981200"/>
            <a:ext cx="3819526" cy="4114800"/>
          </a:xfrm>
          <a:prstGeom prst="rect">
            <a:avLst/>
          </a:prstGeom>
        </p:spPr>
        <p:txBody>
          <a:bodyPr lIns="0" tIns="0" rIns="0" bIns="0"/>
          <a:lstStyle>
            <a:lvl1pPr marL="431800" indent="-323850">
              <a:lnSpc>
                <a:spcPct val="93000"/>
              </a:lnSpc>
              <a:spcBef>
                <a:spcPts val="800"/>
              </a:spcBef>
              <a:buClr>
                <a:srgbClr val="000000"/>
              </a:buClr>
              <a:defRPr sz="2000">
                <a:latin typeface="Times New Roman"/>
                <a:ea typeface="Times New Roman"/>
                <a:cs typeface="Times New Roman"/>
                <a:sym typeface="Times New Roman"/>
              </a:defRPr>
            </a:lvl1pPr>
            <a:lvl2pPr marL="797291" indent="-221029">
              <a:lnSpc>
                <a:spcPct val="93000"/>
              </a:lnSpc>
              <a:spcBef>
                <a:spcPts val="800"/>
              </a:spcBef>
              <a:buClr>
                <a:srgbClr val="000000"/>
              </a:buClr>
              <a:buSzPct val="75000"/>
              <a:buChar char="−"/>
              <a:defRPr sz="2000">
                <a:latin typeface="Times New Roman"/>
                <a:ea typeface="Times New Roman"/>
                <a:cs typeface="Times New Roman"/>
                <a:sym typeface="Times New Roman"/>
              </a:defRPr>
            </a:lvl2pPr>
            <a:lvl3pPr marL="1259416" indent="-179916">
              <a:lnSpc>
                <a:spcPct val="93000"/>
              </a:lnSpc>
              <a:spcBef>
                <a:spcPts val="800"/>
              </a:spcBef>
              <a:buClr>
                <a:srgbClr val="000000"/>
              </a:buClr>
              <a:buSzPct val="45000"/>
              <a:buChar char="●"/>
              <a:defRPr sz="2000">
                <a:latin typeface="Times New Roman"/>
                <a:ea typeface="Times New Roman"/>
                <a:cs typeface="Times New Roman"/>
                <a:sym typeface="Times New Roman"/>
              </a:defRPr>
            </a:lvl3pPr>
            <a:lvl4pPr marL="1727200" indent="-215900">
              <a:lnSpc>
                <a:spcPct val="93000"/>
              </a:lnSpc>
              <a:spcBef>
                <a:spcPts val="800"/>
              </a:spcBef>
              <a:buClr>
                <a:srgbClr val="000000"/>
              </a:buClr>
              <a:buSzPct val="75000"/>
              <a:buChar char="−"/>
              <a:defRPr sz="2000">
                <a:latin typeface="Times New Roman"/>
                <a:ea typeface="Times New Roman"/>
                <a:cs typeface="Times New Roman"/>
                <a:sym typeface="Times New Roman"/>
              </a:defRPr>
            </a:lvl4pPr>
            <a:lvl5pPr marL="2159000" indent="-215900">
              <a:lnSpc>
                <a:spcPct val="93000"/>
              </a:lnSpc>
              <a:spcBef>
                <a:spcPts val="800"/>
              </a:spcBef>
              <a:buClr>
                <a:srgbClr val="000000"/>
              </a:buClr>
              <a:buSzPct val="45000"/>
              <a:buChar char="●"/>
              <a:defRPr sz="2000">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1469" name="Shape 1469"/>
          <p:cNvSpPr>
            <a:spLocks noGrp="1"/>
          </p:cNvSpPr>
          <p:nvPr>
            <p:ph type="sldNum" sz="quarter" idx="2"/>
          </p:nvPr>
        </p:nvSpPr>
        <p:spPr>
          <a:xfrm>
            <a:off x="4972050" y="6172200"/>
            <a:ext cx="2400300" cy="368301"/>
          </a:xfrm>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09122865"/>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10_白紙">
    <p:spTree>
      <p:nvGrpSpPr>
        <p:cNvPr id="1" name=""/>
        <p:cNvGrpSpPr/>
        <p:nvPr/>
      </p:nvGrpSpPr>
      <p:grpSpPr>
        <a:xfrm>
          <a:off x="0" y="0"/>
          <a:ext cx="0" cy="0"/>
          <a:chOff x="0" y="0"/>
          <a:chExt cx="0" cy="0"/>
        </a:xfrm>
      </p:grpSpPr>
      <p:sp>
        <p:nvSpPr>
          <p:cNvPr id="1476" name="Shape 1476"/>
          <p:cNvSpPr>
            <a:spLocks noGrp="1"/>
          </p:cNvSpPr>
          <p:nvPr>
            <p:ph type="sldNum" sz="quarter" idx="2"/>
          </p:nvPr>
        </p:nvSpPr>
        <p:spPr>
          <a:xfrm>
            <a:off x="4972050" y="6172200"/>
            <a:ext cx="2400300" cy="368301"/>
          </a:xfrm>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027639617"/>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10_タイトルとコンテンツ">
    <p:spTree>
      <p:nvGrpSpPr>
        <p:cNvPr id="1" name=""/>
        <p:cNvGrpSpPr/>
        <p:nvPr/>
      </p:nvGrpSpPr>
      <p:grpSpPr>
        <a:xfrm>
          <a:off x="0" y="0"/>
          <a:ext cx="0" cy="0"/>
          <a:chOff x="0" y="0"/>
          <a:chExt cx="0" cy="0"/>
        </a:xfrm>
      </p:grpSpPr>
      <p:sp>
        <p:nvSpPr>
          <p:cNvPr id="1483" name="Shape 1483"/>
          <p:cNvSpPr>
            <a:spLocks noGrp="1"/>
          </p:cNvSpPr>
          <p:nvPr>
            <p:ph type="title"/>
          </p:nvPr>
        </p:nvSpPr>
        <p:spPr>
          <a:xfrm>
            <a:off x="755653" y="568325"/>
            <a:ext cx="8782051" cy="1144588"/>
          </a:xfrm>
          <a:prstGeom prst="rect">
            <a:avLst/>
          </a:prstGeom>
        </p:spPr>
        <p:txBody>
          <a:bodyPr lIns="0" tIns="0" rIns="0" bIns="0"/>
          <a:lstStyle>
            <a:lvl1pPr>
              <a:lnSpc>
                <a:spcPct val="93000"/>
              </a:lnSpc>
              <a:defRPr sz="2800" b="1"/>
            </a:lvl1pPr>
          </a:lstStyle>
          <a:p>
            <a:r>
              <a:t>タイトルテキスト</a:t>
            </a:r>
          </a:p>
        </p:txBody>
      </p:sp>
      <p:sp>
        <p:nvSpPr>
          <p:cNvPr id="1484" name="Shape 1484"/>
          <p:cNvSpPr>
            <a:spLocks noGrp="1"/>
          </p:cNvSpPr>
          <p:nvPr>
            <p:ph type="body" idx="1"/>
          </p:nvPr>
        </p:nvSpPr>
        <p:spPr>
          <a:xfrm>
            <a:off x="755653" y="1906588"/>
            <a:ext cx="8782051" cy="4319588"/>
          </a:xfrm>
          <a:prstGeom prst="rect">
            <a:avLst/>
          </a:prstGeom>
        </p:spPr>
        <p:txBody>
          <a:bodyPr lIns="0" tIns="0" rIns="0" bIns="0"/>
          <a:lstStyle>
            <a:lvl1pPr marL="431800" indent="-323850">
              <a:lnSpc>
                <a:spcPct val="93000"/>
              </a:lnSpc>
              <a:spcBef>
                <a:spcPts val="800"/>
              </a:spcBef>
              <a:buClr>
                <a:srgbClr val="000000"/>
              </a:buClr>
              <a:defRPr sz="2000"/>
            </a:lvl1pPr>
            <a:lvl2pPr marL="797291" indent="-221029">
              <a:lnSpc>
                <a:spcPct val="93000"/>
              </a:lnSpc>
              <a:spcBef>
                <a:spcPts val="800"/>
              </a:spcBef>
              <a:buClr>
                <a:srgbClr val="000000"/>
              </a:buClr>
              <a:buSzPct val="75000"/>
              <a:buChar char="−"/>
              <a:defRPr sz="2000"/>
            </a:lvl2pPr>
            <a:lvl3pPr marL="1259416" indent="-179916">
              <a:lnSpc>
                <a:spcPct val="93000"/>
              </a:lnSpc>
              <a:spcBef>
                <a:spcPts val="800"/>
              </a:spcBef>
              <a:buClr>
                <a:srgbClr val="000000"/>
              </a:buClr>
              <a:buSzPct val="45000"/>
              <a:buChar char="●"/>
              <a:defRPr sz="2000"/>
            </a:lvl3pPr>
            <a:lvl4pPr marL="1727200" indent="-215900">
              <a:lnSpc>
                <a:spcPct val="93000"/>
              </a:lnSpc>
              <a:spcBef>
                <a:spcPts val="800"/>
              </a:spcBef>
              <a:buClr>
                <a:srgbClr val="000000"/>
              </a:buClr>
              <a:buSzPct val="75000"/>
              <a:buChar char="−"/>
              <a:defRPr sz="2000"/>
            </a:lvl4pPr>
            <a:lvl5pPr marL="2159000" indent="-215900">
              <a:lnSpc>
                <a:spcPct val="93000"/>
              </a:lnSpc>
              <a:spcBef>
                <a:spcPts val="800"/>
              </a:spcBef>
              <a:buClr>
                <a:srgbClr val="000000"/>
              </a:buClr>
              <a:buSzPct val="45000"/>
              <a:buChar char="●"/>
              <a:defRPr sz="2000"/>
            </a:lvl5pPr>
          </a:lstStyle>
          <a:p>
            <a:r>
              <a:t>本文レベル1</a:t>
            </a:r>
          </a:p>
          <a:p>
            <a:pPr lvl="1"/>
            <a:r>
              <a:t>本文レベル2</a:t>
            </a:r>
          </a:p>
          <a:p>
            <a:pPr lvl="2"/>
            <a:r>
              <a:t>本文レベル3</a:t>
            </a:r>
          </a:p>
          <a:p>
            <a:pPr lvl="3"/>
            <a:r>
              <a:t>本文レベル4</a:t>
            </a:r>
          </a:p>
          <a:p>
            <a:pPr lvl="4"/>
            <a:r>
              <a:t>本文レベル 5</a:t>
            </a:r>
          </a:p>
        </p:txBody>
      </p:sp>
      <p:sp>
        <p:nvSpPr>
          <p:cNvPr id="1485" name="Shape 1485"/>
          <p:cNvSpPr>
            <a:spLocks noGrp="1"/>
          </p:cNvSpPr>
          <p:nvPr>
            <p:ph type="sldNum" sz="quarter" idx="2"/>
          </p:nvPr>
        </p:nvSpPr>
        <p:spPr>
          <a:xfrm>
            <a:off x="7372350" y="6356362"/>
            <a:ext cx="511334" cy="472044"/>
          </a:xfrm>
          <a:prstGeom prst="rect">
            <a:avLst/>
          </a:prstGeom>
        </p:spPr>
        <p:txBody>
          <a:bodyPr anchor="t"/>
          <a:lstStyle>
            <a:lvl1pPr algn="l" defTabSz="914400">
              <a:defRPr sz="2400">
                <a:latin typeface="Osaka"/>
                <a:ea typeface="Osaka"/>
                <a:cs typeface="Osaka"/>
                <a:sym typeface="Osaka"/>
              </a:defRPr>
            </a:lvl1pPr>
          </a:lstStyle>
          <a:p>
            <a:fld id="{86CB4B4D-7CA3-9044-876B-883B54F8677D}" type="slidenum">
              <a:rPr/>
              <a:pPr/>
              <a:t>‹#›</a:t>
            </a:fld>
            <a:endParaRPr/>
          </a:p>
        </p:txBody>
      </p:sp>
    </p:spTree>
    <p:extLst>
      <p:ext uri="{BB962C8B-B14F-4D97-AF65-F5344CB8AC3E}">
        <p14:creationId xmlns:p14="http://schemas.microsoft.com/office/powerpoint/2010/main" val="299844904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タイトルとコンテンツ">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タイトルテキスト</a:t>
            </a:r>
          </a:p>
        </p:txBody>
      </p:sp>
      <p:sp>
        <p:nvSpPr>
          <p:cNvPr id="21" name="Shape 21"/>
          <p:cNvSpPr>
            <a:spLocks noGrp="1"/>
          </p:cNvSpPr>
          <p:nvPr>
            <p:ph type="body" idx="1"/>
          </p:nvPr>
        </p:nvSpPr>
        <p:spPr>
          <a:prstGeom prst="rect">
            <a:avLst/>
          </a:prstGeom>
        </p:spPr>
        <p:txBody>
          <a:bodyPr/>
          <a:lstStyle/>
          <a:p>
            <a:r>
              <a:t>本文レベル1</a:t>
            </a:r>
          </a:p>
          <a:p>
            <a:pPr lvl="1"/>
            <a:r>
              <a:t>本文レベル2</a:t>
            </a:r>
          </a:p>
          <a:p>
            <a:pPr lvl="2"/>
            <a:r>
              <a:t>本文レベル3</a:t>
            </a:r>
          </a:p>
          <a:p>
            <a:pPr lvl="3"/>
            <a:r>
              <a:t>本文レベル4</a:t>
            </a:r>
          </a:p>
          <a:p>
            <a:pPr lvl="4"/>
            <a:r>
              <a:t>本文レベル 5</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946826431"/>
      </p:ext>
    </p:extLst>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Title and Table">
    <p:spTree>
      <p:nvGrpSpPr>
        <p:cNvPr id="1" name=""/>
        <p:cNvGrpSpPr/>
        <p:nvPr/>
      </p:nvGrpSpPr>
      <p:grpSpPr>
        <a:xfrm>
          <a:off x="0" y="0"/>
          <a:ext cx="0" cy="0"/>
          <a:chOff x="0" y="0"/>
          <a:chExt cx="0" cy="0"/>
        </a:xfrm>
      </p:grpSpPr>
      <p:sp>
        <p:nvSpPr>
          <p:cNvPr id="1492" name="Shape 1492"/>
          <p:cNvSpPr>
            <a:spLocks noGrp="1"/>
          </p:cNvSpPr>
          <p:nvPr>
            <p:ph type="title"/>
          </p:nvPr>
        </p:nvSpPr>
        <p:spPr>
          <a:prstGeom prst="rect">
            <a:avLst/>
          </a:prstGeom>
        </p:spPr>
        <p:txBody>
          <a:bodyPr lIns="0" tIns="0" rIns="0" bIns="0"/>
          <a:lstStyle>
            <a:lvl1pPr>
              <a:lnSpc>
                <a:spcPct val="93000"/>
              </a:lnSpc>
              <a:defRPr sz="2800" b="1"/>
            </a:lvl1pPr>
          </a:lstStyle>
          <a:p>
            <a:r>
              <a:t>タイトルテキスト</a:t>
            </a:r>
          </a:p>
        </p:txBody>
      </p:sp>
      <p:sp>
        <p:nvSpPr>
          <p:cNvPr id="1493" name="Shape 1493"/>
          <p:cNvSpPr>
            <a:spLocks noGrp="1"/>
          </p:cNvSpPr>
          <p:nvPr>
            <p:ph type="sldNum" sz="quarter" idx="2"/>
          </p:nvPr>
        </p:nvSpPr>
        <p:spPr>
          <a:xfrm>
            <a:off x="7372350" y="6356363"/>
            <a:ext cx="511334" cy="472044"/>
          </a:xfrm>
          <a:prstGeom prst="rect">
            <a:avLst/>
          </a:prstGeom>
        </p:spPr>
        <p:txBody>
          <a:bodyPr anchor="t"/>
          <a:lstStyle>
            <a:lvl1pPr algn="l" defTabSz="914400">
              <a:defRPr sz="2400">
                <a:latin typeface="Osaka"/>
                <a:ea typeface="Osaka"/>
                <a:cs typeface="Osaka"/>
                <a:sym typeface="Osaka"/>
              </a:defRPr>
            </a:lvl1pPr>
          </a:lstStyle>
          <a:p>
            <a:fld id="{86CB4B4D-7CA3-9044-876B-883B54F8677D}" type="slidenum">
              <a:rPr/>
              <a:pPr/>
              <a:t>‹#›</a:t>
            </a:fld>
            <a:endParaRPr/>
          </a:p>
        </p:txBody>
      </p:sp>
    </p:spTree>
    <p:extLst>
      <p:ext uri="{BB962C8B-B14F-4D97-AF65-F5344CB8AC3E}">
        <p14:creationId xmlns:p14="http://schemas.microsoft.com/office/powerpoint/2010/main" val="3208349568"/>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Title and Chart">
    <p:spTree>
      <p:nvGrpSpPr>
        <p:cNvPr id="1" name=""/>
        <p:cNvGrpSpPr/>
        <p:nvPr/>
      </p:nvGrpSpPr>
      <p:grpSpPr>
        <a:xfrm>
          <a:off x="0" y="0"/>
          <a:ext cx="0" cy="0"/>
          <a:chOff x="0" y="0"/>
          <a:chExt cx="0" cy="0"/>
        </a:xfrm>
      </p:grpSpPr>
      <p:sp>
        <p:nvSpPr>
          <p:cNvPr id="1500" name="Shape 1500"/>
          <p:cNvSpPr>
            <a:spLocks noGrp="1"/>
          </p:cNvSpPr>
          <p:nvPr>
            <p:ph type="title"/>
          </p:nvPr>
        </p:nvSpPr>
        <p:spPr>
          <a:prstGeom prst="rect">
            <a:avLst/>
          </a:prstGeom>
        </p:spPr>
        <p:txBody>
          <a:bodyPr lIns="0" tIns="0" rIns="0" bIns="0"/>
          <a:lstStyle>
            <a:lvl1pPr>
              <a:lnSpc>
                <a:spcPct val="93000"/>
              </a:lnSpc>
              <a:defRPr sz="2800" b="1"/>
            </a:lvl1pPr>
          </a:lstStyle>
          <a:p>
            <a:r>
              <a:t>タイトルテキスト</a:t>
            </a:r>
          </a:p>
        </p:txBody>
      </p:sp>
      <p:sp>
        <p:nvSpPr>
          <p:cNvPr id="1501" name="Shape 1501"/>
          <p:cNvSpPr>
            <a:spLocks noGrp="1"/>
          </p:cNvSpPr>
          <p:nvPr>
            <p:ph type="sldNum" sz="quarter" idx="2"/>
          </p:nvPr>
        </p:nvSpPr>
        <p:spPr>
          <a:xfrm>
            <a:off x="7372350" y="6356363"/>
            <a:ext cx="511334" cy="472044"/>
          </a:xfrm>
          <a:prstGeom prst="rect">
            <a:avLst/>
          </a:prstGeom>
        </p:spPr>
        <p:txBody>
          <a:bodyPr anchor="t"/>
          <a:lstStyle>
            <a:lvl1pPr algn="l" defTabSz="914400">
              <a:defRPr sz="2400">
                <a:latin typeface="Osaka"/>
                <a:ea typeface="Osaka"/>
                <a:cs typeface="Osaka"/>
                <a:sym typeface="Osaka"/>
              </a:defRPr>
            </a:lvl1pPr>
          </a:lstStyle>
          <a:p>
            <a:fld id="{86CB4B4D-7CA3-9044-876B-883B54F8677D}" type="slidenum">
              <a:rPr/>
              <a:pPr/>
              <a:t>‹#›</a:t>
            </a:fld>
            <a:endParaRPr/>
          </a:p>
        </p:txBody>
      </p:sp>
    </p:spTree>
    <p:extLst>
      <p:ext uri="{BB962C8B-B14F-4D97-AF65-F5344CB8AC3E}">
        <p14:creationId xmlns:p14="http://schemas.microsoft.com/office/powerpoint/2010/main" val="2559345125"/>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Title, Text and Chart">
    <p:spTree>
      <p:nvGrpSpPr>
        <p:cNvPr id="1" name=""/>
        <p:cNvGrpSpPr/>
        <p:nvPr/>
      </p:nvGrpSpPr>
      <p:grpSpPr>
        <a:xfrm>
          <a:off x="0" y="0"/>
          <a:ext cx="0" cy="0"/>
          <a:chOff x="0" y="0"/>
          <a:chExt cx="0" cy="0"/>
        </a:xfrm>
      </p:grpSpPr>
      <p:sp>
        <p:nvSpPr>
          <p:cNvPr id="1508" name="Shape 1508"/>
          <p:cNvSpPr>
            <a:spLocks noGrp="1"/>
          </p:cNvSpPr>
          <p:nvPr>
            <p:ph type="title"/>
          </p:nvPr>
        </p:nvSpPr>
        <p:spPr>
          <a:prstGeom prst="rect">
            <a:avLst/>
          </a:prstGeom>
        </p:spPr>
        <p:txBody>
          <a:bodyPr lIns="0" tIns="0" rIns="0" bIns="0"/>
          <a:lstStyle>
            <a:lvl1pPr>
              <a:lnSpc>
                <a:spcPct val="93000"/>
              </a:lnSpc>
              <a:defRPr sz="2800" b="1"/>
            </a:lvl1pPr>
          </a:lstStyle>
          <a:p>
            <a:r>
              <a:t>タイトルテキスト</a:t>
            </a:r>
          </a:p>
        </p:txBody>
      </p:sp>
      <p:sp>
        <p:nvSpPr>
          <p:cNvPr id="1509" name="Shape 1509"/>
          <p:cNvSpPr>
            <a:spLocks noGrp="1"/>
          </p:cNvSpPr>
          <p:nvPr>
            <p:ph type="body" sz="half" idx="1"/>
          </p:nvPr>
        </p:nvSpPr>
        <p:spPr>
          <a:xfrm>
            <a:off x="514350" y="1600206"/>
            <a:ext cx="4543425" cy="4525963"/>
          </a:xfrm>
          <a:prstGeom prst="rect">
            <a:avLst/>
          </a:prstGeom>
        </p:spPr>
        <p:txBody>
          <a:bodyPr lIns="0" tIns="0" rIns="0" bIns="0"/>
          <a:lstStyle>
            <a:lvl1pPr marL="431800" indent="-323850">
              <a:lnSpc>
                <a:spcPct val="93000"/>
              </a:lnSpc>
              <a:spcBef>
                <a:spcPts val="800"/>
              </a:spcBef>
              <a:buClr>
                <a:srgbClr val="000000"/>
              </a:buClr>
              <a:defRPr sz="2000"/>
            </a:lvl1pPr>
            <a:lvl2pPr marL="797291" indent="-221029">
              <a:lnSpc>
                <a:spcPct val="93000"/>
              </a:lnSpc>
              <a:spcBef>
                <a:spcPts val="800"/>
              </a:spcBef>
              <a:buClr>
                <a:srgbClr val="000000"/>
              </a:buClr>
              <a:buSzPct val="75000"/>
              <a:buChar char="−"/>
              <a:defRPr sz="2000"/>
            </a:lvl2pPr>
            <a:lvl3pPr marL="1259416" indent="-179916">
              <a:lnSpc>
                <a:spcPct val="93000"/>
              </a:lnSpc>
              <a:spcBef>
                <a:spcPts val="800"/>
              </a:spcBef>
              <a:buClr>
                <a:srgbClr val="000000"/>
              </a:buClr>
              <a:buSzPct val="45000"/>
              <a:buChar char="●"/>
              <a:defRPr sz="2000"/>
            </a:lvl3pPr>
            <a:lvl4pPr marL="1727200" indent="-215900">
              <a:lnSpc>
                <a:spcPct val="93000"/>
              </a:lnSpc>
              <a:spcBef>
                <a:spcPts val="800"/>
              </a:spcBef>
              <a:buClr>
                <a:srgbClr val="000000"/>
              </a:buClr>
              <a:buSzPct val="75000"/>
              <a:buChar char="−"/>
              <a:defRPr sz="2000"/>
            </a:lvl4pPr>
            <a:lvl5pPr marL="2159000" indent="-215900">
              <a:lnSpc>
                <a:spcPct val="93000"/>
              </a:lnSpc>
              <a:spcBef>
                <a:spcPts val="800"/>
              </a:spcBef>
              <a:buClr>
                <a:srgbClr val="000000"/>
              </a:buClr>
              <a:buSzPct val="45000"/>
              <a:buChar char="●"/>
              <a:defRPr sz="2000"/>
            </a:lvl5pPr>
          </a:lstStyle>
          <a:p>
            <a:r>
              <a:t>本文レベル1</a:t>
            </a:r>
          </a:p>
          <a:p>
            <a:pPr lvl="1"/>
            <a:r>
              <a:t>本文レベル2</a:t>
            </a:r>
          </a:p>
          <a:p>
            <a:pPr lvl="2"/>
            <a:r>
              <a:t>本文レベル3</a:t>
            </a:r>
          </a:p>
          <a:p>
            <a:pPr lvl="3"/>
            <a:r>
              <a:t>本文レベル4</a:t>
            </a:r>
          </a:p>
          <a:p>
            <a:pPr lvl="4"/>
            <a:r>
              <a:t>本文レベル 5</a:t>
            </a:r>
          </a:p>
        </p:txBody>
      </p:sp>
      <p:sp>
        <p:nvSpPr>
          <p:cNvPr id="1510" name="Shape 1510"/>
          <p:cNvSpPr>
            <a:spLocks noGrp="1"/>
          </p:cNvSpPr>
          <p:nvPr>
            <p:ph type="sldNum" sz="quarter" idx="2"/>
          </p:nvPr>
        </p:nvSpPr>
        <p:spPr>
          <a:xfrm>
            <a:off x="7372350" y="6356363"/>
            <a:ext cx="511334" cy="472044"/>
          </a:xfrm>
          <a:prstGeom prst="rect">
            <a:avLst/>
          </a:prstGeom>
        </p:spPr>
        <p:txBody>
          <a:bodyPr anchor="t"/>
          <a:lstStyle>
            <a:lvl1pPr algn="l" defTabSz="914400">
              <a:defRPr sz="2400">
                <a:latin typeface="Osaka"/>
                <a:ea typeface="Osaka"/>
                <a:cs typeface="Osaka"/>
                <a:sym typeface="Osaka"/>
              </a:defRPr>
            </a:lvl1pPr>
          </a:lstStyle>
          <a:p>
            <a:fld id="{86CB4B4D-7CA3-9044-876B-883B54F8677D}" type="slidenum">
              <a:rPr/>
              <a:pPr/>
              <a:t>‹#›</a:t>
            </a:fld>
            <a:endParaRPr/>
          </a:p>
        </p:txBody>
      </p:sp>
    </p:spTree>
    <p:extLst>
      <p:ext uri="{BB962C8B-B14F-4D97-AF65-F5344CB8AC3E}">
        <p14:creationId xmlns:p14="http://schemas.microsoft.com/office/powerpoint/2010/main" val="2063843505"/>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517" name="Shape 1517"/>
          <p:cNvSpPr>
            <a:spLocks noGrp="1"/>
          </p:cNvSpPr>
          <p:nvPr>
            <p:ph type="title"/>
          </p:nvPr>
        </p:nvSpPr>
        <p:spPr>
          <a:xfrm>
            <a:off x="755653" y="568325"/>
            <a:ext cx="8782051" cy="1144588"/>
          </a:xfrm>
          <a:prstGeom prst="rect">
            <a:avLst/>
          </a:prstGeom>
        </p:spPr>
        <p:txBody>
          <a:bodyPr lIns="0" tIns="0" rIns="0" bIns="0"/>
          <a:lstStyle>
            <a:lvl1pPr>
              <a:lnSpc>
                <a:spcPct val="93000"/>
              </a:lnSpc>
              <a:defRPr sz="2800" b="1"/>
            </a:lvl1pPr>
          </a:lstStyle>
          <a:p>
            <a:r>
              <a:t>タイトルテキスト</a:t>
            </a:r>
          </a:p>
        </p:txBody>
      </p:sp>
      <p:sp>
        <p:nvSpPr>
          <p:cNvPr id="1518" name="Shape 1518"/>
          <p:cNvSpPr>
            <a:spLocks noGrp="1"/>
          </p:cNvSpPr>
          <p:nvPr>
            <p:ph type="body" sz="half" idx="1"/>
          </p:nvPr>
        </p:nvSpPr>
        <p:spPr>
          <a:xfrm>
            <a:off x="514350" y="1600206"/>
            <a:ext cx="4543425" cy="4525963"/>
          </a:xfrm>
          <a:prstGeom prst="rect">
            <a:avLst/>
          </a:prstGeom>
        </p:spPr>
        <p:txBody>
          <a:bodyPr lIns="0" tIns="0" rIns="0" bIns="0"/>
          <a:lstStyle>
            <a:lvl1pPr marL="431800" indent="-323850">
              <a:lnSpc>
                <a:spcPct val="93000"/>
              </a:lnSpc>
              <a:spcBef>
                <a:spcPts val="800"/>
              </a:spcBef>
              <a:buClr>
                <a:srgbClr val="000000"/>
              </a:buClr>
              <a:defRPr sz="2800"/>
            </a:lvl1pPr>
            <a:lvl2pPr marL="911489" indent="-335227">
              <a:lnSpc>
                <a:spcPct val="93000"/>
              </a:lnSpc>
              <a:spcBef>
                <a:spcPts val="800"/>
              </a:spcBef>
              <a:buClr>
                <a:srgbClr val="000000"/>
              </a:buClr>
              <a:buSzPct val="75000"/>
              <a:buChar char="−"/>
              <a:defRPr sz="2800"/>
            </a:lvl2pPr>
            <a:lvl3pPr marL="1381760" indent="-302260">
              <a:lnSpc>
                <a:spcPct val="93000"/>
              </a:lnSpc>
              <a:spcBef>
                <a:spcPts val="800"/>
              </a:spcBef>
              <a:buClr>
                <a:srgbClr val="000000"/>
              </a:buClr>
              <a:buSzPct val="45000"/>
              <a:buChar char="●"/>
              <a:defRPr sz="2800"/>
            </a:lvl3pPr>
            <a:lvl4pPr marL="1847144" indent="-335844">
              <a:lnSpc>
                <a:spcPct val="93000"/>
              </a:lnSpc>
              <a:spcBef>
                <a:spcPts val="800"/>
              </a:spcBef>
              <a:buClr>
                <a:srgbClr val="000000"/>
              </a:buClr>
              <a:buSzPct val="75000"/>
              <a:buChar char="−"/>
              <a:defRPr sz="2800"/>
            </a:lvl4pPr>
            <a:lvl5pPr marL="2278944" indent="-335844">
              <a:lnSpc>
                <a:spcPct val="93000"/>
              </a:lnSpc>
              <a:spcBef>
                <a:spcPts val="800"/>
              </a:spcBef>
              <a:buClr>
                <a:srgbClr val="000000"/>
              </a:buClr>
              <a:buSzPct val="45000"/>
              <a:buChar char="●"/>
              <a:defRPr sz="2800"/>
            </a:lvl5pPr>
          </a:lstStyle>
          <a:p>
            <a:r>
              <a:t>本文レベル1</a:t>
            </a:r>
          </a:p>
          <a:p>
            <a:pPr lvl="1"/>
            <a:r>
              <a:t>本文レベル2</a:t>
            </a:r>
          </a:p>
          <a:p>
            <a:pPr lvl="2"/>
            <a:r>
              <a:t>本文レベル3</a:t>
            </a:r>
          </a:p>
          <a:p>
            <a:pPr lvl="3"/>
            <a:r>
              <a:t>本文レベル4</a:t>
            </a:r>
          </a:p>
          <a:p>
            <a:pPr lvl="4"/>
            <a:r>
              <a:t>本文レベル 5</a:t>
            </a:r>
          </a:p>
        </p:txBody>
      </p:sp>
      <p:sp>
        <p:nvSpPr>
          <p:cNvPr id="1519" name="Shape 1519"/>
          <p:cNvSpPr>
            <a:spLocks noGrp="1"/>
          </p:cNvSpPr>
          <p:nvPr>
            <p:ph type="sldNum" sz="quarter" idx="2"/>
          </p:nvPr>
        </p:nvSpPr>
        <p:spPr>
          <a:xfrm>
            <a:off x="7372350" y="6356363"/>
            <a:ext cx="511334" cy="472044"/>
          </a:xfrm>
          <a:prstGeom prst="rect">
            <a:avLst/>
          </a:prstGeom>
        </p:spPr>
        <p:txBody>
          <a:bodyPr anchor="t"/>
          <a:lstStyle>
            <a:lvl1pPr algn="l" defTabSz="914400">
              <a:defRPr sz="2400">
                <a:latin typeface="Osaka"/>
                <a:ea typeface="Osaka"/>
                <a:cs typeface="Osaka"/>
                <a:sym typeface="Osaka"/>
              </a:defRPr>
            </a:lvl1pPr>
          </a:lstStyle>
          <a:p>
            <a:fld id="{86CB4B4D-7CA3-9044-876B-883B54F8677D}" type="slidenum">
              <a:rPr/>
              <a:pPr/>
              <a:t>‹#›</a:t>
            </a:fld>
            <a:endParaRPr/>
          </a:p>
        </p:txBody>
      </p:sp>
    </p:spTree>
    <p:extLst>
      <p:ext uri="{BB962C8B-B14F-4D97-AF65-F5344CB8AC3E}">
        <p14:creationId xmlns:p14="http://schemas.microsoft.com/office/powerpoint/2010/main" val="1392863271"/>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526" name="Shape 1526"/>
          <p:cNvSpPr>
            <a:spLocks noGrp="1"/>
          </p:cNvSpPr>
          <p:nvPr>
            <p:ph type="title"/>
          </p:nvPr>
        </p:nvSpPr>
        <p:spPr>
          <a:xfrm>
            <a:off x="771525" y="2130437"/>
            <a:ext cx="8743950" cy="1470026"/>
          </a:xfrm>
          <a:prstGeom prst="rect">
            <a:avLst/>
          </a:prstGeom>
        </p:spPr>
        <p:txBody>
          <a:bodyPr lIns="0" tIns="0" rIns="0" bIns="0"/>
          <a:lstStyle>
            <a:lvl1pPr>
              <a:lnSpc>
                <a:spcPct val="93000"/>
              </a:lnSpc>
              <a:defRPr sz="2800" b="1"/>
            </a:lvl1pPr>
          </a:lstStyle>
          <a:p>
            <a:r>
              <a:t>タイトルテキスト</a:t>
            </a:r>
          </a:p>
        </p:txBody>
      </p:sp>
      <p:sp>
        <p:nvSpPr>
          <p:cNvPr id="1527" name="Shape 1527"/>
          <p:cNvSpPr>
            <a:spLocks noGrp="1"/>
          </p:cNvSpPr>
          <p:nvPr>
            <p:ph type="body" sz="quarter" idx="1"/>
          </p:nvPr>
        </p:nvSpPr>
        <p:spPr>
          <a:xfrm>
            <a:off x="1543050" y="3886200"/>
            <a:ext cx="7200900" cy="1752600"/>
          </a:xfrm>
          <a:prstGeom prst="rect">
            <a:avLst/>
          </a:prstGeom>
        </p:spPr>
        <p:txBody>
          <a:bodyPr lIns="0" tIns="0" rIns="0" bIns="0"/>
          <a:lstStyle>
            <a:lvl1pPr marL="0" indent="0" algn="ctr">
              <a:lnSpc>
                <a:spcPct val="93000"/>
              </a:lnSpc>
              <a:spcBef>
                <a:spcPts val="800"/>
              </a:spcBef>
              <a:buSzTx/>
              <a:buFontTx/>
              <a:buNone/>
              <a:defRPr sz="2000">
                <a:solidFill>
                  <a:srgbClr val="888888"/>
                </a:solidFill>
              </a:defRPr>
            </a:lvl1pPr>
            <a:lvl2pPr marL="0" indent="457200" algn="ctr">
              <a:lnSpc>
                <a:spcPct val="93000"/>
              </a:lnSpc>
              <a:spcBef>
                <a:spcPts val="800"/>
              </a:spcBef>
              <a:buSzTx/>
              <a:buFontTx/>
              <a:buNone/>
              <a:defRPr sz="2000">
                <a:solidFill>
                  <a:srgbClr val="888888"/>
                </a:solidFill>
              </a:defRPr>
            </a:lvl2pPr>
            <a:lvl3pPr marL="0" indent="914400" algn="ctr">
              <a:lnSpc>
                <a:spcPct val="93000"/>
              </a:lnSpc>
              <a:spcBef>
                <a:spcPts val="800"/>
              </a:spcBef>
              <a:buSzTx/>
              <a:buFontTx/>
              <a:buNone/>
              <a:defRPr sz="2000">
                <a:solidFill>
                  <a:srgbClr val="888888"/>
                </a:solidFill>
              </a:defRPr>
            </a:lvl3pPr>
            <a:lvl4pPr marL="0" indent="1371600" algn="ctr">
              <a:lnSpc>
                <a:spcPct val="93000"/>
              </a:lnSpc>
              <a:spcBef>
                <a:spcPts val="800"/>
              </a:spcBef>
              <a:buSzTx/>
              <a:buFontTx/>
              <a:buNone/>
              <a:defRPr sz="2000">
                <a:solidFill>
                  <a:srgbClr val="888888"/>
                </a:solidFill>
              </a:defRPr>
            </a:lvl4pPr>
            <a:lvl5pPr marL="0" indent="1828800" algn="ctr">
              <a:lnSpc>
                <a:spcPct val="93000"/>
              </a:lnSpc>
              <a:spcBef>
                <a:spcPts val="800"/>
              </a:spcBef>
              <a:buSzTx/>
              <a:buFontTx/>
              <a:buNone/>
              <a:defRPr sz="2000">
                <a:solidFill>
                  <a:srgbClr val="888888"/>
                </a:solidFill>
              </a:defRPr>
            </a:lvl5pPr>
          </a:lstStyle>
          <a:p>
            <a:r>
              <a:t>本文レベル1</a:t>
            </a:r>
          </a:p>
          <a:p>
            <a:pPr lvl="1"/>
            <a:r>
              <a:t>本文レベル2</a:t>
            </a:r>
          </a:p>
          <a:p>
            <a:pPr lvl="2"/>
            <a:r>
              <a:t>本文レベル3</a:t>
            </a:r>
          </a:p>
          <a:p>
            <a:pPr lvl="3"/>
            <a:r>
              <a:t>本文レベル4</a:t>
            </a:r>
          </a:p>
          <a:p>
            <a:pPr lvl="4"/>
            <a:r>
              <a:t>本文レベル 5</a:t>
            </a:r>
          </a:p>
        </p:txBody>
      </p:sp>
      <p:sp>
        <p:nvSpPr>
          <p:cNvPr id="1528" name="Shape 1528"/>
          <p:cNvSpPr>
            <a:spLocks noGrp="1"/>
          </p:cNvSpPr>
          <p:nvPr>
            <p:ph type="sldNum" sz="quarter" idx="2"/>
          </p:nvPr>
        </p:nvSpPr>
        <p:spPr>
          <a:xfrm>
            <a:off x="7372350" y="6356363"/>
            <a:ext cx="511334" cy="472044"/>
          </a:xfrm>
          <a:prstGeom prst="rect">
            <a:avLst/>
          </a:prstGeom>
        </p:spPr>
        <p:txBody>
          <a:bodyPr anchor="t"/>
          <a:lstStyle>
            <a:lvl1pPr algn="l" defTabSz="914400">
              <a:defRPr sz="2400">
                <a:latin typeface="Osaka"/>
                <a:ea typeface="Osaka"/>
                <a:cs typeface="Osaka"/>
                <a:sym typeface="Osaka"/>
              </a:defRPr>
            </a:lvl1pPr>
          </a:lstStyle>
          <a:p>
            <a:fld id="{86CB4B4D-7CA3-9044-876B-883B54F8677D}" type="slidenum">
              <a:rPr/>
              <a:pPr/>
              <a:t>‹#›</a:t>
            </a:fld>
            <a:endParaRPr/>
          </a:p>
        </p:txBody>
      </p:sp>
    </p:spTree>
    <p:extLst>
      <p:ext uri="{BB962C8B-B14F-4D97-AF65-F5344CB8AC3E}">
        <p14:creationId xmlns:p14="http://schemas.microsoft.com/office/powerpoint/2010/main" val="4082077865"/>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4_タイトル、メディア クリップ、テキスト">
    <p:spTree>
      <p:nvGrpSpPr>
        <p:cNvPr id="1" name=""/>
        <p:cNvGrpSpPr/>
        <p:nvPr/>
      </p:nvGrpSpPr>
      <p:grpSpPr>
        <a:xfrm>
          <a:off x="0" y="0"/>
          <a:ext cx="0" cy="0"/>
          <a:chOff x="0" y="0"/>
          <a:chExt cx="0" cy="0"/>
        </a:xfrm>
      </p:grpSpPr>
      <p:sp>
        <p:nvSpPr>
          <p:cNvPr id="1535" name="Shape 1535"/>
          <p:cNvSpPr>
            <a:spLocks noGrp="1"/>
          </p:cNvSpPr>
          <p:nvPr>
            <p:ph type="title"/>
          </p:nvPr>
        </p:nvSpPr>
        <p:spPr>
          <a:xfrm>
            <a:off x="1339850" y="609600"/>
            <a:ext cx="7715250" cy="1143000"/>
          </a:xfrm>
          <a:prstGeom prst="rect">
            <a:avLst/>
          </a:prstGeom>
        </p:spPr>
        <p:txBody>
          <a:bodyPr lIns="0" tIns="0" rIns="0" bIns="0"/>
          <a:lstStyle>
            <a:lvl1pPr>
              <a:lnSpc>
                <a:spcPct val="93000"/>
              </a:lnSpc>
              <a:defRPr sz="2800" b="1"/>
            </a:lvl1pPr>
          </a:lstStyle>
          <a:p>
            <a:r>
              <a:t>タイトルテキスト</a:t>
            </a:r>
          </a:p>
        </p:txBody>
      </p:sp>
      <p:sp>
        <p:nvSpPr>
          <p:cNvPr id="1536" name="Shape 1536"/>
          <p:cNvSpPr>
            <a:spLocks noGrp="1"/>
          </p:cNvSpPr>
          <p:nvPr>
            <p:ph type="media" sz="half" idx="13"/>
          </p:nvPr>
        </p:nvSpPr>
        <p:spPr>
          <a:xfrm>
            <a:off x="1312877" y="1981200"/>
            <a:ext cx="3819526" cy="4114800"/>
          </a:xfrm>
          <a:prstGeom prst="rect">
            <a:avLst/>
          </a:prstGeom>
        </p:spPr>
        <p:txBody>
          <a:bodyPr lIns="91439" rIns="91439">
            <a:noAutofit/>
          </a:bodyPr>
          <a:lstStyle/>
          <a:p>
            <a:endParaRPr/>
          </a:p>
        </p:txBody>
      </p:sp>
      <p:sp>
        <p:nvSpPr>
          <p:cNvPr id="1537" name="Shape 1537"/>
          <p:cNvSpPr>
            <a:spLocks noGrp="1"/>
          </p:cNvSpPr>
          <p:nvPr>
            <p:ph type="body" sz="half" idx="1"/>
          </p:nvPr>
        </p:nvSpPr>
        <p:spPr>
          <a:xfrm>
            <a:off x="5284792" y="1981200"/>
            <a:ext cx="3819526" cy="4114800"/>
          </a:xfrm>
          <a:prstGeom prst="rect">
            <a:avLst/>
          </a:prstGeom>
        </p:spPr>
        <p:txBody>
          <a:bodyPr lIns="0" tIns="0" rIns="0" bIns="0"/>
          <a:lstStyle>
            <a:lvl1pPr marL="431800" indent="-323850">
              <a:lnSpc>
                <a:spcPct val="93000"/>
              </a:lnSpc>
              <a:spcBef>
                <a:spcPts val="800"/>
              </a:spcBef>
              <a:buClr>
                <a:srgbClr val="000000"/>
              </a:buClr>
              <a:defRPr sz="2000"/>
            </a:lvl1pPr>
            <a:lvl2pPr marL="797291" indent="-221029">
              <a:lnSpc>
                <a:spcPct val="93000"/>
              </a:lnSpc>
              <a:spcBef>
                <a:spcPts val="800"/>
              </a:spcBef>
              <a:buClr>
                <a:srgbClr val="000000"/>
              </a:buClr>
              <a:buSzPct val="75000"/>
              <a:buChar char="−"/>
              <a:defRPr sz="2000"/>
            </a:lvl2pPr>
            <a:lvl3pPr marL="1259416" indent="-179916">
              <a:lnSpc>
                <a:spcPct val="93000"/>
              </a:lnSpc>
              <a:spcBef>
                <a:spcPts val="800"/>
              </a:spcBef>
              <a:buClr>
                <a:srgbClr val="000000"/>
              </a:buClr>
              <a:buSzPct val="45000"/>
              <a:buChar char="●"/>
              <a:defRPr sz="2000"/>
            </a:lvl3pPr>
            <a:lvl4pPr marL="1727200" indent="-215900">
              <a:lnSpc>
                <a:spcPct val="93000"/>
              </a:lnSpc>
              <a:spcBef>
                <a:spcPts val="800"/>
              </a:spcBef>
              <a:buClr>
                <a:srgbClr val="000000"/>
              </a:buClr>
              <a:buSzPct val="75000"/>
              <a:buChar char="−"/>
              <a:defRPr sz="2000"/>
            </a:lvl4pPr>
            <a:lvl5pPr marL="2159000" indent="-215900">
              <a:lnSpc>
                <a:spcPct val="93000"/>
              </a:lnSpc>
              <a:spcBef>
                <a:spcPts val="800"/>
              </a:spcBef>
              <a:buClr>
                <a:srgbClr val="000000"/>
              </a:buClr>
              <a:buSzPct val="45000"/>
              <a:buChar char="●"/>
              <a:defRPr sz="2000"/>
            </a:lvl5pPr>
          </a:lstStyle>
          <a:p>
            <a:r>
              <a:t>本文レベル1</a:t>
            </a:r>
          </a:p>
          <a:p>
            <a:pPr lvl="1"/>
            <a:r>
              <a:t>本文レベル2</a:t>
            </a:r>
          </a:p>
          <a:p>
            <a:pPr lvl="2"/>
            <a:r>
              <a:t>本文レベル3</a:t>
            </a:r>
          </a:p>
          <a:p>
            <a:pPr lvl="3"/>
            <a:r>
              <a:t>本文レベル4</a:t>
            </a:r>
          </a:p>
          <a:p>
            <a:pPr lvl="4"/>
            <a:r>
              <a:t>本文レベル 5</a:t>
            </a:r>
          </a:p>
        </p:txBody>
      </p:sp>
      <p:sp>
        <p:nvSpPr>
          <p:cNvPr id="1538" name="Shape 1538"/>
          <p:cNvSpPr>
            <a:spLocks noGrp="1"/>
          </p:cNvSpPr>
          <p:nvPr>
            <p:ph type="sldNum" sz="quarter" idx="2"/>
          </p:nvPr>
        </p:nvSpPr>
        <p:spPr>
          <a:xfrm>
            <a:off x="4972050" y="6172200"/>
            <a:ext cx="2400300" cy="368301"/>
          </a:xfrm>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61026295"/>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9_タイトル スライド">
    <p:spTree>
      <p:nvGrpSpPr>
        <p:cNvPr id="1" name=""/>
        <p:cNvGrpSpPr/>
        <p:nvPr/>
      </p:nvGrpSpPr>
      <p:grpSpPr>
        <a:xfrm>
          <a:off x="0" y="0"/>
          <a:ext cx="0" cy="0"/>
          <a:chOff x="0" y="0"/>
          <a:chExt cx="0" cy="0"/>
        </a:xfrm>
      </p:grpSpPr>
      <p:sp>
        <p:nvSpPr>
          <p:cNvPr id="1545" name="Shape 1545"/>
          <p:cNvSpPr>
            <a:spLocks noGrp="1"/>
          </p:cNvSpPr>
          <p:nvPr>
            <p:ph type="title"/>
          </p:nvPr>
        </p:nvSpPr>
        <p:spPr>
          <a:xfrm>
            <a:off x="771525" y="2130531"/>
            <a:ext cx="8743950" cy="1470026"/>
          </a:xfrm>
          <a:prstGeom prst="rect">
            <a:avLst/>
          </a:prstGeom>
        </p:spPr>
        <p:txBody>
          <a:bodyPr/>
          <a:lstStyle>
            <a:lvl1pPr defTabSz="914400">
              <a:defRPr>
                <a:latin typeface="Times New Roman"/>
                <a:ea typeface="Times New Roman"/>
                <a:cs typeface="Times New Roman"/>
                <a:sym typeface="Times New Roman"/>
              </a:defRPr>
            </a:lvl1pPr>
          </a:lstStyle>
          <a:p>
            <a:r>
              <a:t>タイトルテキスト</a:t>
            </a:r>
          </a:p>
        </p:txBody>
      </p:sp>
      <p:sp>
        <p:nvSpPr>
          <p:cNvPr id="1546" name="Shape 1546"/>
          <p:cNvSpPr>
            <a:spLocks noGrp="1"/>
          </p:cNvSpPr>
          <p:nvPr>
            <p:ph type="body" sz="quarter" idx="1"/>
          </p:nvPr>
        </p:nvSpPr>
        <p:spPr>
          <a:xfrm>
            <a:off x="1543050" y="3886200"/>
            <a:ext cx="7200900" cy="1752600"/>
          </a:xfrm>
          <a:prstGeom prst="rect">
            <a:avLst/>
          </a:prstGeom>
        </p:spPr>
        <p:txBody>
          <a:bodyPr/>
          <a:lstStyle>
            <a:lvl1pPr marL="0" indent="0" algn="ctr" defTabSz="914400">
              <a:buSzTx/>
              <a:buFontTx/>
              <a:buNone/>
              <a:defRPr>
                <a:latin typeface="Times New Roman"/>
                <a:ea typeface="Times New Roman"/>
                <a:cs typeface="Times New Roman"/>
                <a:sym typeface="Times New Roman"/>
              </a:defRPr>
            </a:lvl1pPr>
            <a:lvl2pPr marL="0" indent="457200" algn="ctr" defTabSz="914400">
              <a:buSzTx/>
              <a:buFontTx/>
              <a:buNone/>
              <a:defRPr>
                <a:latin typeface="Times New Roman"/>
                <a:ea typeface="Times New Roman"/>
                <a:cs typeface="Times New Roman"/>
                <a:sym typeface="Times New Roman"/>
              </a:defRPr>
            </a:lvl2pPr>
            <a:lvl3pPr marL="0" indent="914400" algn="ctr" defTabSz="914400">
              <a:buSzTx/>
              <a:buFontTx/>
              <a:buNone/>
              <a:defRPr>
                <a:latin typeface="Times New Roman"/>
                <a:ea typeface="Times New Roman"/>
                <a:cs typeface="Times New Roman"/>
                <a:sym typeface="Times New Roman"/>
              </a:defRPr>
            </a:lvl3pPr>
            <a:lvl4pPr marL="0" indent="1371600" algn="ctr" defTabSz="914400">
              <a:buSzTx/>
              <a:buFontTx/>
              <a:buNone/>
              <a:defRPr>
                <a:latin typeface="Times New Roman"/>
                <a:ea typeface="Times New Roman"/>
                <a:cs typeface="Times New Roman"/>
                <a:sym typeface="Times New Roman"/>
              </a:defRPr>
            </a:lvl4pPr>
            <a:lvl5pPr marL="0" indent="1828800" algn="ctr" defTabSz="914400">
              <a:buSzTx/>
              <a:buFontTx/>
              <a:buNone/>
              <a:defRPr>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1547" name="Shape 1547"/>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10570694"/>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11_タイトルとコンテンツ">
    <p:spTree>
      <p:nvGrpSpPr>
        <p:cNvPr id="1" name=""/>
        <p:cNvGrpSpPr/>
        <p:nvPr/>
      </p:nvGrpSpPr>
      <p:grpSpPr>
        <a:xfrm>
          <a:off x="0" y="0"/>
          <a:ext cx="0" cy="0"/>
          <a:chOff x="0" y="0"/>
          <a:chExt cx="0" cy="0"/>
        </a:xfrm>
      </p:grpSpPr>
      <p:sp>
        <p:nvSpPr>
          <p:cNvPr id="1554" name="Shape 1554"/>
          <p:cNvSpPr>
            <a:spLocks noGrp="1"/>
          </p:cNvSpPr>
          <p:nvPr>
            <p:ph type="title"/>
          </p:nvPr>
        </p:nvSpPr>
        <p:spPr>
          <a:xfrm>
            <a:off x="771525" y="609600"/>
            <a:ext cx="8743950" cy="1143000"/>
          </a:xfrm>
          <a:prstGeom prst="rect">
            <a:avLst/>
          </a:prstGeom>
        </p:spPr>
        <p:txBody>
          <a:bodyPr/>
          <a:lstStyle>
            <a:lvl1pPr defTabSz="914400">
              <a:defRPr>
                <a:latin typeface="Times New Roman"/>
                <a:ea typeface="Times New Roman"/>
                <a:cs typeface="Times New Roman"/>
                <a:sym typeface="Times New Roman"/>
              </a:defRPr>
            </a:lvl1pPr>
          </a:lstStyle>
          <a:p>
            <a:r>
              <a:t>タイトルテキスト</a:t>
            </a:r>
          </a:p>
        </p:txBody>
      </p:sp>
      <p:sp>
        <p:nvSpPr>
          <p:cNvPr id="1555" name="Shape 1555"/>
          <p:cNvSpPr>
            <a:spLocks noGrp="1"/>
          </p:cNvSpPr>
          <p:nvPr>
            <p:ph type="body" idx="1"/>
          </p:nvPr>
        </p:nvSpPr>
        <p:spPr>
          <a:xfrm>
            <a:off x="771525" y="1981200"/>
            <a:ext cx="8743950" cy="4114800"/>
          </a:xfrm>
          <a:prstGeom prst="rect">
            <a:avLst/>
          </a:prstGeom>
        </p:spPr>
        <p:txBody>
          <a:bodyPr/>
          <a:lstStyle>
            <a:lvl1pPr defTabSz="914400">
              <a:buFontTx/>
              <a:defRPr>
                <a:latin typeface="Times New Roman"/>
                <a:ea typeface="Times New Roman"/>
                <a:cs typeface="Times New Roman"/>
                <a:sym typeface="Times New Roman"/>
              </a:defRPr>
            </a:lvl1pPr>
            <a:lvl2pPr defTabSz="914400">
              <a:buFontTx/>
              <a:defRPr>
                <a:latin typeface="Times New Roman"/>
                <a:ea typeface="Times New Roman"/>
                <a:cs typeface="Times New Roman"/>
                <a:sym typeface="Times New Roman"/>
              </a:defRPr>
            </a:lvl2pPr>
            <a:lvl3pPr defTabSz="914400">
              <a:buFontTx/>
              <a:defRPr>
                <a:latin typeface="Times New Roman"/>
                <a:ea typeface="Times New Roman"/>
                <a:cs typeface="Times New Roman"/>
                <a:sym typeface="Times New Roman"/>
              </a:defRPr>
            </a:lvl3pPr>
            <a:lvl4pPr defTabSz="914400">
              <a:buFontTx/>
              <a:defRPr>
                <a:latin typeface="Times New Roman"/>
                <a:ea typeface="Times New Roman"/>
                <a:cs typeface="Times New Roman"/>
                <a:sym typeface="Times New Roman"/>
              </a:defRPr>
            </a:lvl4pPr>
            <a:lvl5pPr defTabSz="914400">
              <a:buFontTx/>
              <a:defRPr>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1556" name="Shape 1556"/>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82107428"/>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5_セクション見出し">
    <p:spTree>
      <p:nvGrpSpPr>
        <p:cNvPr id="1" name=""/>
        <p:cNvGrpSpPr/>
        <p:nvPr/>
      </p:nvGrpSpPr>
      <p:grpSpPr>
        <a:xfrm>
          <a:off x="0" y="0"/>
          <a:ext cx="0" cy="0"/>
          <a:chOff x="0" y="0"/>
          <a:chExt cx="0" cy="0"/>
        </a:xfrm>
      </p:grpSpPr>
      <p:sp>
        <p:nvSpPr>
          <p:cNvPr id="1563" name="Shape 1563"/>
          <p:cNvSpPr>
            <a:spLocks noGrp="1"/>
          </p:cNvSpPr>
          <p:nvPr>
            <p:ph type="title"/>
          </p:nvPr>
        </p:nvSpPr>
        <p:spPr>
          <a:xfrm>
            <a:off x="812800" y="4407005"/>
            <a:ext cx="8743950" cy="1362076"/>
          </a:xfrm>
          <a:prstGeom prst="rect">
            <a:avLst/>
          </a:prstGeom>
        </p:spPr>
        <p:txBody>
          <a:bodyPr anchor="t"/>
          <a:lstStyle>
            <a:lvl1pPr algn="l" defTabSz="914400">
              <a:defRPr sz="4000" b="1" cap="all">
                <a:latin typeface="Times New Roman"/>
                <a:ea typeface="Times New Roman"/>
                <a:cs typeface="Times New Roman"/>
                <a:sym typeface="Times New Roman"/>
              </a:defRPr>
            </a:lvl1pPr>
          </a:lstStyle>
          <a:p>
            <a:r>
              <a:t>タイトルテキスト</a:t>
            </a:r>
          </a:p>
        </p:txBody>
      </p:sp>
      <p:sp>
        <p:nvSpPr>
          <p:cNvPr id="1564" name="Shape 1564"/>
          <p:cNvSpPr>
            <a:spLocks noGrp="1"/>
          </p:cNvSpPr>
          <p:nvPr>
            <p:ph type="body" sz="quarter" idx="1"/>
          </p:nvPr>
        </p:nvSpPr>
        <p:spPr>
          <a:xfrm>
            <a:off x="812800" y="2906713"/>
            <a:ext cx="8743950" cy="1500188"/>
          </a:xfrm>
          <a:prstGeom prst="rect">
            <a:avLst/>
          </a:prstGeom>
        </p:spPr>
        <p:txBody>
          <a:bodyPr anchor="b"/>
          <a:lstStyle>
            <a:lvl1pPr marL="0" indent="0" defTabSz="914400">
              <a:spcBef>
                <a:spcPts val="400"/>
              </a:spcBef>
              <a:buSzTx/>
              <a:buFontTx/>
              <a:buNone/>
              <a:defRPr sz="2000">
                <a:latin typeface="Times New Roman"/>
                <a:ea typeface="Times New Roman"/>
                <a:cs typeface="Times New Roman"/>
                <a:sym typeface="Times New Roman"/>
              </a:defRPr>
            </a:lvl1pPr>
            <a:lvl2pPr marL="0" indent="457200" defTabSz="914400">
              <a:spcBef>
                <a:spcPts val="400"/>
              </a:spcBef>
              <a:buSzTx/>
              <a:buFontTx/>
              <a:buNone/>
              <a:defRPr sz="2000">
                <a:latin typeface="Times New Roman"/>
                <a:ea typeface="Times New Roman"/>
                <a:cs typeface="Times New Roman"/>
                <a:sym typeface="Times New Roman"/>
              </a:defRPr>
            </a:lvl2pPr>
            <a:lvl3pPr marL="0" indent="914400" defTabSz="914400">
              <a:spcBef>
                <a:spcPts val="400"/>
              </a:spcBef>
              <a:buSzTx/>
              <a:buFontTx/>
              <a:buNone/>
              <a:defRPr sz="2000">
                <a:latin typeface="Times New Roman"/>
                <a:ea typeface="Times New Roman"/>
                <a:cs typeface="Times New Roman"/>
                <a:sym typeface="Times New Roman"/>
              </a:defRPr>
            </a:lvl3pPr>
            <a:lvl4pPr marL="0" indent="1371600" defTabSz="914400">
              <a:spcBef>
                <a:spcPts val="400"/>
              </a:spcBef>
              <a:buSzTx/>
              <a:buFontTx/>
              <a:buNone/>
              <a:defRPr sz="2000">
                <a:latin typeface="Times New Roman"/>
                <a:ea typeface="Times New Roman"/>
                <a:cs typeface="Times New Roman"/>
                <a:sym typeface="Times New Roman"/>
              </a:defRPr>
            </a:lvl4pPr>
            <a:lvl5pPr marL="0" indent="1828800" defTabSz="914400">
              <a:spcBef>
                <a:spcPts val="400"/>
              </a:spcBef>
              <a:buSzTx/>
              <a:buFontTx/>
              <a:buNone/>
              <a:defRPr sz="2000">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1565" name="Shape 1565"/>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64102728"/>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9_2 つのコンテンツ">
    <p:spTree>
      <p:nvGrpSpPr>
        <p:cNvPr id="1" name=""/>
        <p:cNvGrpSpPr/>
        <p:nvPr/>
      </p:nvGrpSpPr>
      <p:grpSpPr>
        <a:xfrm>
          <a:off x="0" y="0"/>
          <a:ext cx="0" cy="0"/>
          <a:chOff x="0" y="0"/>
          <a:chExt cx="0" cy="0"/>
        </a:xfrm>
      </p:grpSpPr>
      <p:sp>
        <p:nvSpPr>
          <p:cNvPr id="1572" name="Shape 1572"/>
          <p:cNvSpPr>
            <a:spLocks noGrp="1"/>
          </p:cNvSpPr>
          <p:nvPr>
            <p:ph type="title"/>
          </p:nvPr>
        </p:nvSpPr>
        <p:spPr>
          <a:xfrm>
            <a:off x="771525" y="609600"/>
            <a:ext cx="8743950" cy="1143000"/>
          </a:xfrm>
          <a:prstGeom prst="rect">
            <a:avLst/>
          </a:prstGeom>
        </p:spPr>
        <p:txBody>
          <a:bodyPr/>
          <a:lstStyle>
            <a:lvl1pPr defTabSz="914400">
              <a:defRPr>
                <a:latin typeface="Times New Roman"/>
                <a:ea typeface="Times New Roman"/>
                <a:cs typeface="Times New Roman"/>
                <a:sym typeface="Times New Roman"/>
              </a:defRPr>
            </a:lvl1pPr>
          </a:lstStyle>
          <a:p>
            <a:r>
              <a:t>タイトルテキスト</a:t>
            </a:r>
          </a:p>
        </p:txBody>
      </p:sp>
      <p:sp>
        <p:nvSpPr>
          <p:cNvPr id="1573" name="Shape 1573"/>
          <p:cNvSpPr>
            <a:spLocks noGrp="1"/>
          </p:cNvSpPr>
          <p:nvPr>
            <p:ph type="body" sz="half" idx="1"/>
          </p:nvPr>
        </p:nvSpPr>
        <p:spPr>
          <a:xfrm>
            <a:off x="771584" y="1981200"/>
            <a:ext cx="4295776" cy="4114800"/>
          </a:xfrm>
          <a:prstGeom prst="rect">
            <a:avLst/>
          </a:prstGeom>
        </p:spPr>
        <p:txBody>
          <a:bodyPr/>
          <a:lstStyle>
            <a:lvl1pPr defTabSz="914400">
              <a:spcBef>
                <a:spcPts val="600"/>
              </a:spcBef>
              <a:buFontTx/>
              <a:defRPr sz="2800">
                <a:latin typeface="Times New Roman"/>
                <a:ea typeface="Times New Roman"/>
                <a:cs typeface="Times New Roman"/>
                <a:sym typeface="Times New Roman"/>
              </a:defRPr>
            </a:lvl1pPr>
            <a:lvl2pPr marL="790575" indent="-333375" defTabSz="914400">
              <a:spcBef>
                <a:spcPts val="600"/>
              </a:spcBef>
              <a:buFontTx/>
              <a:defRPr sz="2800">
                <a:latin typeface="Times New Roman"/>
                <a:ea typeface="Times New Roman"/>
                <a:cs typeface="Times New Roman"/>
                <a:sym typeface="Times New Roman"/>
              </a:defRPr>
            </a:lvl2pPr>
            <a:lvl3pPr marL="1234439" indent="-320039" defTabSz="914400">
              <a:spcBef>
                <a:spcPts val="600"/>
              </a:spcBef>
              <a:buFontTx/>
              <a:defRPr sz="2800">
                <a:latin typeface="Times New Roman"/>
                <a:ea typeface="Times New Roman"/>
                <a:cs typeface="Times New Roman"/>
                <a:sym typeface="Times New Roman"/>
              </a:defRPr>
            </a:lvl3pPr>
            <a:lvl4pPr marL="1727200" indent="-355600" defTabSz="914400">
              <a:spcBef>
                <a:spcPts val="600"/>
              </a:spcBef>
              <a:buFontTx/>
              <a:defRPr sz="2800">
                <a:latin typeface="Times New Roman"/>
                <a:ea typeface="Times New Roman"/>
                <a:cs typeface="Times New Roman"/>
                <a:sym typeface="Times New Roman"/>
              </a:defRPr>
            </a:lvl4pPr>
            <a:lvl5pPr marL="2184400" indent="-355600" defTabSz="914400">
              <a:spcBef>
                <a:spcPts val="600"/>
              </a:spcBef>
              <a:buFontTx/>
              <a:defRPr sz="2800">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1574" name="Shape 1574"/>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149261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セクション見出し">
    <p:spTree>
      <p:nvGrpSpPr>
        <p:cNvPr id="1" name=""/>
        <p:cNvGrpSpPr/>
        <p:nvPr/>
      </p:nvGrpSpPr>
      <p:grpSpPr>
        <a:xfrm>
          <a:off x="0" y="0"/>
          <a:ext cx="0" cy="0"/>
          <a:chOff x="0" y="0"/>
          <a:chExt cx="0" cy="0"/>
        </a:xfrm>
      </p:grpSpPr>
      <p:sp>
        <p:nvSpPr>
          <p:cNvPr id="29" name="Shape 29"/>
          <p:cNvSpPr>
            <a:spLocks noGrp="1"/>
          </p:cNvSpPr>
          <p:nvPr>
            <p:ph type="title"/>
          </p:nvPr>
        </p:nvSpPr>
        <p:spPr>
          <a:xfrm>
            <a:off x="812601" y="4406901"/>
            <a:ext cx="8743951" cy="1362076"/>
          </a:xfrm>
          <a:prstGeom prst="rect">
            <a:avLst/>
          </a:prstGeom>
        </p:spPr>
        <p:txBody>
          <a:bodyPr anchor="t"/>
          <a:lstStyle>
            <a:lvl1pPr algn="l">
              <a:defRPr sz="4000" b="1" cap="all"/>
            </a:lvl1pPr>
          </a:lstStyle>
          <a:p>
            <a:r>
              <a:t>タイトルテキスト</a:t>
            </a:r>
          </a:p>
        </p:txBody>
      </p:sp>
      <p:sp>
        <p:nvSpPr>
          <p:cNvPr id="30" name="Shape 30"/>
          <p:cNvSpPr>
            <a:spLocks noGrp="1"/>
          </p:cNvSpPr>
          <p:nvPr>
            <p:ph type="body" sz="quarter" idx="1"/>
          </p:nvPr>
        </p:nvSpPr>
        <p:spPr>
          <a:xfrm>
            <a:off x="812601" y="2906713"/>
            <a:ext cx="874395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本文レベル1</a:t>
            </a:r>
          </a:p>
          <a:p>
            <a:pPr lvl="1"/>
            <a:r>
              <a:t>本文レベル2</a:t>
            </a:r>
          </a:p>
          <a:p>
            <a:pPr lvl="2"/>
            <a:r>
              <a:t>本文レベル3</a:t>
            </a:r>
          </a:p>
          <a:p>
            <a:pPr lvl="3"/>
            <a:r>
              <a:t>本文レベル4</a:t>
            </a:r>
          </a:p>
          <a:p>
            <a:pPr lvl="4"/>
            <a:r>
              <a:t>本文レベル 5</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300522666"/>
      </p:ext>
    </p:extLst>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9_比較">
    <p:spTree>
      <p:nvGrpSpPr>
        <p:cNvPr id="1" name=""/>
        <p:cNvGrpSpPr/>
        <p:nvPr/>
      </p:nvGrpSpPr>
      <p:grpSpPr>
        <a:xfrm>
          <a:off x="0" y="0"/>
          <a:ext cx="0" cy="0"/>
          <a:chOff x="0" y="0"/>
          <a:chExt cx="0" cy="0"/>
        </a:xfrm>
      </p:grpSpPr>
      <p:sp>
        <p:nvSpPr>
          <p:cNvPr id="1581" name="Shape 1581"/>
          <p:cNvSpPr>
            <a:spLocks noGrp="1"/>
          </p:cNvSpPr>
          <p:nvPr>
            <p:ph type="title"/>
          </p:nvPr>
        </p:nvSpPr>
        <p:spPr>
          <a:prstGeom prst="rect">
            <a:avLst/>
          </a:prstGeom>
        </p:spPr>
        <p:txBody>
          <a:bodyPr/>
          <a:lstStyle>
            <a:lvl1pPr defTabSz="914400">
              <a:defRPr>
                <a:latin typeface="Times New Roman"/>
                <a:ea typeface="Times New Roman"/>
                <a:cs typeface="Times New Roman"/>
                <a:sym typeface="Times New Roman"/>
              </a:defRPr>
            </a:lvl1pPr>
          </a:lstStyle>
          <a:p>
            <a:r>
              <a:t>タイトルテキスト</a:t>
            </a:r>
          </a:p>
        </p:txBody>
      </p:sp>
      <p:sp>
        <p:nvSpPr>
          <p:cNvPr id="1582" name="Shape 1582"/>
          <p:cNvSpPr>
            <a:spLocks noGrp="1"/>
          </p:cNvSpPr>
          <p:nvPr>
            <p:ph type="body" sz="quarter" idx="1"/>
          </p:nvPr>
        </p:nvSpPr>
        <p:spPr>
          <a:xfrm>
            <a:off x="514351" y="1535112"/>
            <a:ext cx="4545015" cy="639763"/>
          </a:xfrm>
          <a:prstGeom prst="rect">
            <a:avLst/>
          </a:prstGeom>
        </p:spPr>
        <p:txBody>
          <a:bodyPr anchor="b"/>
          <a:lstStyle>
            <a:lvl1pPr marL="0" indent="0" defTabSz="914400">
              <a:spcBef>
                <a:spcPts val="500"/>
              </a:spcBef>
              <a:buSzTx/>
              <a:buFontTx/>
              <a:buNone/>
              <a:defRPr sz="2400" b="1">
                <a:latin typeface="Times New Roman"/>
                <a:ea typeface="Times New Roman"/>
                <a:cs typeface="Times New Roman"/>
                <a:sym typeface="Times New Roman"/>
              </a:defRPr>
            </a:lvl1pPr>
            <a:lvl2pPr marL="0" indent="457200" defTabSz="914400">
              <a:spcBef>
                <a:spcPts val="500"/>
              </a:spcBef>
              <a:buSzTx/>
              <a:buFontTx/>
              <a:buNone/>
              <a:defRPr sz="2400" b="1">
                <a:latin typeface="Times New Roman"/>
                <a:ea typeface="Times New Roman"/>
                <a:cs typeface="Times New Roman"/>
                <a:sym typeface="Times New Roman"/>
              </a:defRPr>
            </a:lvl2pPr>
            <a:lvl3pPr marL="0" indent="914400" defTabSz="914400">
              <a:spcBef>
                <a:spcPts val="500"/>
              </a:spcBef>
              <a:buSzTx/>
              <a:buFontTx/>
              <a:buNone/>
              <a:defRPr sz="2400" b="1">
                <a:latin typeface="Times New Roman"/>
                <a:ea typeface="Times New Roman"/>
                <a:cs typeface="Times New Roman"/>
                <a:sym typeface="Times New Roman"/>
              </a:defRPr>
            </a:lvl3pPr>
            <a:lvl4pPr marL="0" indent="1371600" defTabSz="914400">
              <a:spcBef>
                <a:spcPts val="500"/>
              </a:spcBef>
              <a:buSzTx/>
              <a:buFontTx/>
              <a:buNone/>
              <a:defRPr sz="2400" b="1">
                <a:latin typeface="Times New Roman"/>
                <a:ea typeface="Times New Roman"/>
                <a:cs typeface="Times New Roman"/>
                <a:sym typeface="Times New Roman"/>
              </a:defRPr>
            </a:lvl4pPr>
            <a:lvl5pPr marL="0" indent="1828800" defTabSz="914400">
              <a:spcBef>
                <a:spcPts val="500"/>
              </a:spcBef>
              <a:buSzTx/>
              <a:buFontTx/>
              <a:buNone/>
              <a:defRPr sz="2400" b="1">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1583" name="Shape 1583"/>
          <p:cNvSpPr>
            <a:spLocks noGrp="1"/>
          </p:cNvSpPr>
          <p:nvPr>
            <p:ph type="body" sz="quarter" idx="13"/>
          </p:nvPr>
        </p:nvSpPr>
        <p:spPr>
          <a:xfrm>
            <a:off x="5226051" y="1535112"/>
            <a:ext cx="4546601" cy="639763"/>
          </a:xfrm>
          <a:prstGeom prst="rect">
            <a:avLst/>
          </a:prstGeom>
        </p:spPr>
        <p:txBody>
          <a:bodyPr anchor="b"/>
          <a:lstStyle/>
          <a:p>
            <a:pPr marL="0" indent="0" defTabSz="914400">
              <a:spcBef>
                <a:spcPts val="500"/>
              </a:spcBef>
              <a:buSzTx/>
              <a:buFontTx/>
              <a:buNone/>
              <a:defRPr sz="2400" b="1">
                <a:latin typeface="Times New Roman"/>
                <a:ea typeface="Times New Roman"/>
                <a:cs typeface="Times New Roman"/>
                <a:sym typeface="Times New Roman"/>
              </a:defRPr>
            </a:pPr>
            <a:endParaRPr/>
          </a:p>
        </p:txBody>
      </p:sp>
      <p:sp>
        <p:nvSpPr>
          <p:cNvPr id="1584" name="Shape 1584"/>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28937803"/>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9_タイトルのみ">
    <p:spTree>
      <p:nvGrpSpPr>
        <p:cNvPr id="1" name=""/>
        <p:cNvGrpSpPr/>
        <p:nvPr/>
      </p:nvGrpSpPr>
      <p:grpSpPr>
        <a:xfrm>
          <a:off x="0" y="0"/>
          <a:ext cx="0" cy="0"/>
          <a:chOff x="0" y="0"/>
          <a:chExt cx="0" cy="0"/>
        </a:xfrm>
      </p:grpSpPr>
      <p:sp>
        <p:nvSpPr>
          <p:cNvPr id="1591" name="Shape 1591"/>
          <p:cNvSpPr>
            <a:spLocks noGrp="1"/>
          </p:cNvSpPr>
          <p:nvPr>
            <p:ph type="title"/>
          </p:nvPr>
        </p:nvSpPr>
        <p:spPr>
          <a:xfrm>
            <a:off x="771525" y="609600"/>
            <a:ext cx="8743950" cy="1143000"/>
          </a:xfrm>
          <a:prstGeom prst="rect">
            <a:avLst/>
          </a:prstGeom>
        </p:spPr>
        <p:txBody>
          <a:bodyPr/>
          <a:lstStyle>
            <a:lvl1pPr defTabSz="914400">
              <a:defRPr>
                <a:latin typeface="Times New Roman"/>
                <a:ea typeface="Times New Roman"/>
                <a:cs typeface="Times New Roman"/>
                <a:sym typeface="Times New Roman"/>
              </a:defRPr>
            </a:lvl1pPr>
          </a:lstStyle>
          <a:p>
            <a:r>
              <a:t>タイトルテキスト</a:t>
            </a:r>
          </a:p>
        </p:txBody>
      </p:sp>
      <p:sp>
        <p:nvSpPr>
          <p:cNvPr id="1592" name="Shape 1592"/>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97378786"/>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11_白紙">
    <p:spTree>
      <p:nvGrpSpPr>
        <p:cNvPr id="1" name=""/>
        <p:cNvGrpSpPr/>
        <p:nvPr/>
      </p:nvGrpSpPr>
      <p:grpSpPr>
        <a:xfrm>
          <a:off x="0" y="0"/>
          <a:ext cx="0" cy="0"/>
          <a:chOff x="0" y="0"/>
          <a:chExt cx="0" cy="0"/>
        </a:xfrm>
      </p:grpSpPr>
      <p:sp>
        <p:nvSpPr>
          <p:cNvPr id="1599" name="Shape 1599"/>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60905008"/>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9_タイトル付きのコンテンツ">
    <p:spTree>
      <p:nvGrpSpPr>
        <p:cNvPr id="1" name=""/>
        <p:cNvGrpSpPr/>
        <p:nvPr/>
      </p:nvGrpSpPr>
      <p:grpSpPr>
        <a:xfrm>
          <a:off x="0" y="0"/>
          <a:ext cx="0" cy="0"/>
          <a:chOff x="0" y="0"/>
          <a:chExt cx="0" cy="0"/>
        </a:xfrm>
      </p:grpSpPr>
      <p:sp>
        <p:nvSpPr>
          <p:cNvPr id="1606" name="Shape 1606"/>
          <p:cNvSpPr>
            <a:spLocks noGrp="1"/>
          </p:cNvSpPr>
          <p:nvPr>
            <p:ph type="title"/>
          </p:nvPr>
        </p:nvSpPr>
        <p:spPr>
          <a:xfrm>
            <a:off x="514354" y="273050"/>
            <a:ext cx="3384551" cy="1162050"/>
          </a:xfrm>
          <a:prstGeom prst="rect">
            <a:avLst/>
          </a:prstGeom>
        </p:spPr>
        <p:txBody>
          <a:bodyPr anchor="b"/>
          <a:lstStyle>
            <a:lvl1pPr algn="l" defTabSz="914400">
              <a:defRPr sz="2000" b="1">
                <a:latin typeface="Times New Roman"/>
                <a:ea typeface="Times New Roman"/>
                <a:cs typeface="Times New Roman"/>
                <a:sym typeface="Times New Roman"/>
              </a:defRPr>
            </a:lvl1pPr>
          </a:lstStyle>
          <a:p>
            <a:r>
              <a:t>タイトルテキスト</a:t>
            </a:r>
          </a:p>
        </p:txBody>
      </p:sp>
      <p:sp>
        <p:nvSpPr>
          <p:cNvPr id="1607" name="Shape 1607"/>
          <p:cNvSpPr>
            <a:spLocks noGrp="1"/>
          </p:cNvSpPr>
          <p:nvPr>
            <p:ph type="body" idx="1"/>
          </p:nvPr>
        </p:nvSpPr>
        <p:spPr>
          <a:xfrm>
            <a:off x="4022726" y="273156"/>
            <a:ext cx="5749926" cy="5853113"/>
          </a:xfrm>
          <a:prstGeom prst="rect">
            <a:avLst/>
          </a:prstGeom>
        </p:spPr>
        <p:txBody>
          <a:bodyPr/>
          <a:lstStyle>
            <a:lvl1pPr defTabSz="914400">
              <a:buFontTx/>
              <a:defRPr>
                <a:latin typeface="Times New Roman"/>
                <a:ea typeface="Times New Roman"/>
                <a:cs typeface="Times New Roman"/>
                <a:sym typeface="Times New Roman"/>
              </a:defRPr>
            </a:lvl1pPr>
            <a:lvl2pPr defTabSz="914400">
              <a:buFontTx/>
              <a:defRPr>
                <a:latin typeface="Times New Roman"/>
                <a:ea typeface="Times New Roman"/>
                <a:cs typeface="Times New Roman"/>
                <a:sym typeface="Times New Roman"/>
              </a:defRPr>
            </a:lvl2pPr>
            <a:lvl3pPr defTabSz="914400">
              <a:buFontTx/>
              <a:defRPr>
                <a:latin typeface="Times New Roman"/>
                <a:ea typeface="Times New Roman"/>
                <a:cs typeface="Times New Roman"/>
                <a:sym typeface="Times New Roman"/>
              </a:defRPr>
            </a:lvl3pPr>
            <a:lvl4pPr defTabSz="914400">
              <a:buFontTx/>
              <a:defRPr>
                <a:latin typeface="Times New Roman"/>
                <a:ea typeface="Times New Roman"/>
                <a:cs typeface="Times New Roman"/>
                <a:sym typeface="Times New Roman"/>
              </a:defRPr>
            </a:lvl4pPr>
            <a:lvl5pPr defTabSz="914400">
              <a:buFontTx/>
              <a:defRPr>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1608" name="Shape 1608"/>
          <p:cNvSpPr>
            <a:spLocks noGrp="1"/>
          </p:cNvSpPr>
          <p:nvPr>
            <p:ph type="body" sz="half" idx="13"/>
          </p:nvPr>
        </p:nvSpPr>
        <p:spPr>
          <a:xfrm>
            <a:off x="514354" y="1435103"/>
            <a:ext cx="3384551" cy="4691063"/>
          </a:xfrm>
          <a:prstGeom prst="rect">
            <a:avLst/>
          </a:prstGeom>
        </p:spPr>
        <p:txBody>
          <a:bodyPr/>
          <a:lstStyle/>
          <a:p>
            <a:pPr marL="0" indent="0" defTabSz="914400">
              <a:spcBef>
                <a:spcPts val="300"/>
              </a:spcBef>
              <a:buSzTx/>
              <a:buFontTx/>
              <a:buNone/>
              <a:defRPr sz="1400">
                <a:latin typeface="Times New Roman"/>
                <a:ea typeface="Times New Roman"/>
                <a:cs typeface="Times New Roman"/>
                <a:sym typeface="Times New Roman"/>
              </a:defRPr>
            </a:pPr>
            <a:endParaRPr/>
          </a:p>
        </p:txBody>
      </p:sp>
      <p:sp>
        <p:nvSpPr>
          <p:cNvPr id="1609" name="Shape 1609"/>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3641430"/>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5_タイトル付きの図">
    <p:spTree>
      <p:nvGrpSpPr>
        <p:cNvPr id="1" name=""/>
        <p:cNvGrpSpPr/>
        <p:nvPr/>
      </p:nvGrpSpPr>
      <p:grpSpPr>
        <a:xfrm>
          <a:off x="0" y="0"/>
          <a:ext cx="0" cy="0"/>
          <a:chOff x="0" y="0"/>
          <a:chExt cx="0" cy="0"/>
        </a:xfrm>
      </p:grpSpPr>
      <p:sp>
        <p:nvSpPr>
          <p:cNvPr id="1616" name="Shape 1616"/>
          <p:cNvSpPr>
            <a:spLocks noGrp="1"/>
          </p:cNvSpPr>
          <p:nvPr>
            <p:ph type="title"/>
          </p:nvPr>
        </p:nvSpPr>
        <p:spPr>
          <a:xfrm>
            <a:off x="2016125" y="4800600"/>
            <a:ext cx="6172200" cy="566738"/>
          </a:xfrm>
          <a:prstGeom prst="rect">
            <a:avLst/>
          </a:prstGeom>
        </p:spPr>
        <p:txBody>
          <a:bodyPr anchor="b"/>
          <a:lstStyle>
            <a:lvl1pPr algn="l" defTabSz="914400">
              <a:defRPr sz="2000" b="1">
                <a:latin typeface="Times New Roman"/>
                <a:ea typeface="Times New Roman"/>
                <a:cs typeface="Times New Roman"/>
                <a:sym typeface="Times New Roman"/>
              </a:defRPr>
            </a:lvl1pPr>
          </a:lstStyle>
          <a:p>
            <a:r>
              <a:t>タイトルテキスト</a:t>
            </a:r>
          </a:p>
        </p:txBody>
      </p:sp>
      <p:sp>
        <p:nvSpPr>
          <p:cNvPr id="1617" name="Shape 1617"/>
          <p:cNvSpPr>
            <a:spLocks noGrp="1"/>
          </p:cNvSpPr>
          <p:nvPr>
            <p:ph type="pic" sz="half" idx="13"/>
          </p:nvPr>
        </p:nvSpPr>
        <p:spPr>
          <a:xfrm>
            <a:off x="2016125" y="612775"/>
            <a:ext cx="6172200" cy="4114800"/>
          </a:xfrm>
          <a:prstGeom prst="rect">
            <a:avLst/>
          </a:prstGeom>
        </p:spPr>
        <p:txBody>
          <a:bodyPr lIns="91439" rIns="91439">
            <a:noAutofit/>
          </a:bodyPr>
          <a:lstStyle/>
          <a:p>
            <a:endParaRPr/>
          </a:p>
        </p:txBody>
      </p:sp>
      <p:sp>
        <p:nvSpPr>
          <p:cNvPr id="1618" name="Shape 1618"/>
          <p:cNvSpPr>
            <a:spLocks noGrp="1"/>
          </p:cNvSpPr>
          <p:nvPr>
            <p:ph type="body" sz="quarter" idx="1"/>
          </p:nvPr>
        </p:nvSpPr>
        <p:spPr>
          <a:xfrm>
            <a:off x="2016125" y="5367337"/>
            <a:ext cx="6172200" cy="804863"/>
          </a:xfrm>
          <a:prstGeom prst="rect">
            <a:avLst/>
          </a:prstGeom>
        </p:spPr>
        <p:txBody>
          <a:bodyPr/>
          <a:lstStyle>
            <a:lvl1pPr marL="0" indent="0" defTabSz="914400">
              <a:spcBef>
                <a:spcPts val="300"/>
              </a:spcBef>
              <a:buSzTx/>
              <a:buFontTx/>
              <a:buNone/>
              <a:defRPr sz="1400">
                <a:latin typeface="Times New Roman"/>
                <a:ea typeface="Times New Roman"/>
                <a:cs typeface="Times New Roman"/>
                <a:sym typeface="Times New Roman"/>
              </a:defRPr>
            </a:lvl1pPr>
            <a:lvl2pPr marL="0" indent="457200" defTabSz="914400">
              <a:spcBef>
                <a:spcPts val="300"/>
              </a:spcBef>
              <a:buSzTx/>
              <a:buFontTx/>
              <a:buNone/>
              <a:defRPr sz="1400">
                <a:latin typeface="Times New Roman"/>
                <a:ea typeface="Times New Roman"/>
                <a:cs typeface="Times New Roman"/>
                <a:sym typeface="Times New Roman"/>
              </a:defRPr>
            </a:lvl2pPr>
            <a:lvl3pPr marL="0" indent="914400" defTabSz="914400">
              <a:spcBef>
                <a:spcPts val="300"/>
              </a:spcBef>
              <a:buSzTx/>
              <a:buFontTx/>
              <a:buNone/>
              <a:defRPr sz="1400">
                <a:latin typeface="Times New Roman"/>
                <a:ea typeface="Times New Roman"/>
                <a:cs typeface="Times New Roman"/>
                <a:sym typeface="Times New Roman"/>
              </a:defRPr>
            </a:lvl3pPr>
            <a:lvl4pPr marL="0" indent="1371600" defTabSz="914400">
              <a:spcBef>
                <a:spcPts val="300"/>
              </a:spcBef>
              <a:buSzTx/>
              <a:buFontTx/>
              <a:buNone/>
              <a:defRPr sz="1400">
                <a:latin typeface="Times New Roman"/>
                <a:ea typeface="Times New Roman"/>
                <a:cs typeface="Times New Roman"/>
                <a:sym typeface="Times New Roman"/>
              </a:defRPr>
            </a:lvl4pPr>
            <a:lvl5pPr marL="0" indent="1828800" defTabSz="914400">
              <a:spcBef>
                <a:spcPts val="300"/>
              </a:spcBef>
              <a:buSzTx/>
              <a:buFontTx/>
              <a:buNone/>
              <a:defRPr sz="1400">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1619" name="Shape 1619"/>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60113565"/>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9_タイトルと縦書きテキスト">
    <p:spTree>
      <p:nvGrpSpPr>
        <p:cNvPr id="1" name=""/>
        <p:cNvGrpSpPr/>
        <p:nvPr/>
      </p:nvGrpSpPr>
      <p:grpSpPr>
        <a:xfrm>
          <a:off x="0" y="0"/>
          <a:ext cx="0" cy="0"/>
          <a:chOff x="0" y="0"/>
          <a:chExt cx="0" cy="0"/>
        </a:xfrm>
      </p:grpSpPr>
      <p:sp>
        <p:nvSpPr>
          <p:cNvPr id="1626" name="Shape 1626"/>
          <p:cNvSpPr>
            <a:spLocks noGrp="1"/>
          </p:cNvSpPr>
          <p:nvPr>
            <p:ph type="title"/>
          </p:nvPr>
        </p:nvSpPr>
        <p:spPr>
          <a:xfrm>
            <a:off x="771525" y="609600"/>
            <a:ext cx="8743950" cy="1143000"/>
          </a:xfrm>
          <a:prstGeom prst="rect">
            <a:avLst/>
          </a:prstGeom>
        </p:spPr>
        <p:txBody>
          <a:bodyPr/>
          <a:lstStyle>
            <a:lvl1pPr defTabSz="914400">
              <a:defRPr>
                <a:latin typeface="Times New Roman"/>
                <a:ea typeface="Times New Roman"/>
                <a:cs typeface="Times New Roman"/>
                <a:sym typeface="Times New Roman"/>
              </a:defRPr>
            </a:lvl1pPr>
          </a:lstStyle>
          <a:p>
            <a:r>
              <a:t>タイトルテキスト</a:t>
            </a:r>
          </a:p>
        </p:txBody>
      </p:sp>
      <p:sp>
        <p:nvSpPr>
          <p:cNvPr id="1627" name="Shape 1627"/>
          <p:cNvSpPr>
            <a:spLocks noGrp="1"/>
          </p:cNvSpPr>
          <p:nvPr>
            <p:ph type="body" idx="1"/>
          </p:nvPr>
        </p:nvSpPr>
        <p:spPr>
          <a:xfrm>
            <a:off x="771525" y="1981200"/>
            <a:ext cx="8743950" cy="4114800"/>
          </a:xfrm>
          <a:prstGeom prst="rect">
            <a:avLst/>
          </a:prstGeom>
        </p:spPr>
        <p:txBody>
          <a:bodyPr/>
          <a:lstStyle>
            <a:lvl1pPr defTabSz="914400">
              <a:buFontTx/>
              <a:defRPr>
                <a:latin typeface="Times New Roman"/>
                <a:ea typeface="Times New Roman"/>
                <a:cs typeface="Times New Roman"/>
                <a:sym typeface="Times New Roman"/>
              </a:defRPr>
            </a:lvl1pPr>
            <a:lvl2pPr defTabSz="914400">
              <a:buFontTx/>
              <a:defRPr>
                <a:latin typeface="Times New Roman"/>
                <a:ea typeface="Times New Roman"/>
                <a:cs typeface="Times New Roman"/>
                <a:sym typeface="Times New Roman"/>
              </a:defRPr>
            </a:lvl2pPr>
            <a:lvl3pPr defTabSz="914400">
              <a:buFontTx/>
              <a:defRPr>
                <a:latin typeface="Times New Roman"/>
                <a:ea typeface="Times New Roman"/>
                <a:cs typeface="Times New Roman"/>
                <a:sym typeface="Times New Roman"/>
              </a:defRPr>
            </a:lvl3pPr>
            <a:lvl4pPr defTabSz="914400">
              <a:buFontTx/>
              <a:defRPr>
                <a:latin typeface="Times New Roman"/>
                <a:ea typeface="Times New Roman"/>
                <a:cs typeface="Times New Roman"/>
                <a:sym typeface="Times New Roman"/>
              </a:defRPr>
            </a:lvl4pPr>
            <a:lvl5pPr defTabSz="914400">
              <a:buFontTx/>
              <a:defRPr>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1628" name="Shape 1628"/>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46912676"/>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5_縦書きタイトルと縦書きテキスト">
    <p:spTree>
      <p:nvGrpSpPr>
        <p:cNvPr id="1" name=""/>
        <p:cNvGrpSpPr/>
        <p:nvPr/>
      </p:nvGrpSpPr>
      <p:grpSpPr>
        <a:xfrm>
          <a:off x="0" y="0"/>
          <a:ext cx="0" cy="0"/>
          <a:chOff x="0" y="0"/>
          <a:chExt cx="0" cy="0"/>
        </a:xfrm>
      </p:grpSpPr>
      <p:sp>
        <p:nvSpPr>
          <p:cNvPr id="1635" name="Shape 1635"/>
          <p:cNvSpPr>
            <a:spLocks noGrp="1"/>
          </p:cNvSpPr>
          <p:nvPr>
            <p:ph type="title"/>
          </p:nvPr>
        </p:nvSpPr>
        <p:spPr>
          <a:xfrm>
            <a:off x="7329489" y="609600"/>
            <a:ext cx="2185989" cy="5486400"/>
          </a:xfrm>
          <a:prstGeom prst="rect">
            <a:avLst/>
          </a:prstGeom>
        </p:spPr>
        <p:txBody>
          <a:bodyPr/>
          <a:lstStyle>
            <a:lvl1pPr defTabSz="914400">
              <a:defRPr>
                <a:latin typeface="Times New Roman"/>
                <a:ea typeface="Times New Roman"/>
                <a:cs typeface="Times New Roman"/>
                <a:sym typeface="Times New Roman"/>
              </a:defRPr>
            </a:lvl1pPr>
          </a:lstStyle>
          <a:p>
            <a:r>
              <a:t>タイトルテキスト</a:t>
            </a:r>
          </a:p>
        </p:txBody>
      </p:sp>
      <p:sp>
        <p:nvSpPr>
          <p:cNvPr id="1636" name="Shape 1636"/>
          <p:cNvSpPr>
            <a:spLocks noGrp="1"/>
          </p:cNvSpPr>
          <p:nvPr>
            <p:ph type="body" idx="1"/>
          </p:nvPr>
        </p:nvSpPr>
        <p:spPr>
          <a:xfrm>
            <a:off x="771525" y="609600"/>
            <a:ext cx="6405563" cy="5486400"/>
          </a:xfrm>
          <a:prstGeom prst="rect">
            <a:avLst/>
          </a:prstGeom>
        </p:spPr>
        <p:txBody>
          <a:bodyPr/>
          <a:lstStyle>
            <a:lvl1pPr defTabSz="914400">
              <a:buFontTx/>
              <a:defRPr>
                <a:latin typeface="Times New Roman"/>
                <a:ea typeface="Times New Roman"/>
                <a:cs typeface="Times New Roman"/>
                <a:sym typeface="Times New Roman"/>
              </a:defRPr>
            </a:lvl1pPr>
            <a:lvl2pPr defTabSz="914400">
              <a:buFontTx/>
              <a:defRPr>
                <a:latin typeface="Times New Roman"/>
                <a:ea typeface="Times New Roman"/>
                <a:cs typeface="Times New Roman"/>
                <a:sym typeface="Times New Roman"/>
              </a:defRPr>
            </a:lvl2pPr>
            <a:lvl3pPr defTabSz="914400">
              <a:buFontTx/>
              <a:defRPr>
                <a:latin typeface="Times New Roman"/>
                <a:ea typeface="Times New Roman"/>
                <a:cs typeface="Times New Roman"/>
                <a:sym typeface="Times New Roman"/>
              </a:defRPr>
            </a:lvl3pPr>
            <a:lvl4pPr defTabSz="914400">
              <a:buFontTx/>
              <a:defRPr>
                <a:latin typeface="Times New Roman"/>
                <a:ea typeface="Times New Roman"/>
                <a:cs typeface="Times New Roman"/>
                <a:sym typeface="Times New Roman"/>
              </a:defRPr>
            </a:lvl4pPr>
            <a:lvl5pPr defTabSz="914400">
              <a:buFontTx/>
              <a:defRPr>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1637" name="Shape 1637"/>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16904351"/>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4_タイトル、テキスト、コンテンツ">
    <p:spTree>
      <p:nvGrpSpPr>
        <p:cNvPr id="1" name=""/>
        <p:cNvGrpSpPr/>
        <p:nvPr/>
      </p:nvGrpSpPr>
      <p:grpSpPr>
        <a:xfrm>
          <a:off x="0" y="0"/>
          <a:ext cx="0" cy="0"/>
          <a:chOff x="0" y="0"/>
          <a:chExt cx="0" cy="0"/>
        </a:xfrm>
      </p:grpSpPr>
      <p:sp>
        <p:nvSpPr>
          <p:cNvPr id="1644" name="Shape 1644"/>
          <p:cNvSpPr>
            <a:spLocks noGrp="1"/>
          </p:cNvSpPr>
          <p:nvPr>
            <p:ph type="title"/>
          </p:nvPr>
        </p:nvSpPr>
        <p:spPr>
          <a:xfrm>
            <a:off x="771525" y="609600"/>
            <a:ext cx="8743950" cy="1143000"/>
          </a:xfrm>
          <a:prstGeom prst="rect">
            <a:avLst/>
          </a:prstGeom>
        </p:spPr>
        <p:txBody>
          <a:bodyPr/>
          <a:lstStyle>
            <a:lvl1pPr defTabSz="914400">
              <a:defRPr>
                <a:latin typeface="Times New Roman"/>
                <a:ea typeface="Times New Roman"/>
                <a:cs typeface="Times New Roman"/>
                <a:sym typeface="Times New Roman"/>
              </a:defRPr>
            </a:lvl1pPr>
          </a:lstStyle>
          <a:p>
            <a:r>
              <a:t>タイトルテキスト</a:t>
            </a:r>
          </a:p>
        </p:txBody>
      </p:sp>
      <p:sp>
        <p:nvSpPr>
          <p:cNvPr id="1645" name="Shape 1645"/>
          <p:cNvSpPr>
            <a:spLocks noGrp="1"/>
          </p:cNvSpPr>
          <p:nvPr>
            <p:ph type="body" sz="half" idx="1"/>
          </p:nvPr>
        </p:nvSpPr>
        <p:spPr>
          <a:xfrm>
            <a:off x="771584" y="1981200"/>
            <a:ext cx="4295776" cy="4114800"/>
          </a:xfrm>
          <a:prstGeom prst="rect">
            <a:avLst/>
          </a:prstGeom>
        </p:spPr>
        <p:txBody>
          <a:bodyPr/>
          <a:lstStyle>
            <a:lvl1pPr defTabSz="914400">
              <a:buFontTx/>
              <a:defRPr>
                <a:latin typeface="Times New Roman"/>
                <a:ea typeface="Times New Roman"/>
                <a:cs typeface="Times New Roman"/>
                <a:sym typeface="Times New Roman"/>
              </a:defRPr>
            </a:lvl1pPr>
            <a:lvl2pPr defTabSz="914400">
              <a:buFontTx/>
              <a:defRPr>
                <a:latin typeface="Times New Roman"/>
                <a:ea typeface="Times New Roman"/>
                <a:cs typeface="Times New Roman"/>
                <a:sym typeface="Times New Roman"/>
              </a:defRPr>
            </a:lvl2pPr>
            <a:lvl3pPr defTabSz="914400">
              <a:buFontTx/>
              <a:defRPr>
                <a:latin typeface="Times New Roman"/>
                <a:ea typeface="Times New Roman"/>
                <a:cs typeface="Times New Roman"/>
                <a:sym typeface="Times New Roman"/>
              </a:defRPr>
            </a:lvl3pPr>
            <a:lvl4pPr defTabSz="914400">
              <a:buFontTx/>
              <a:defRPr>
                <a:latin typeface="Times New Roman"/>
                <a:ea typeface="Times New Roman"/>
                <a:cs typeface="Times New Roman"/>
                <a:sym typeface="Times New Roman"/>
              </a:defRPr>
            </a:lvl4pPr>
            <a:lvl5pPr defTabSz="914400">
              <a:buFontTx/>
              <a:defRPr>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1646" name="Shape 1646"/>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35239522"/>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4_タイトルと表">
    <p:spTree>
      <p:nvGrpSpPr>
        <p:cNvPr id="1" name=""/>
        <p:cNvGrpSpPr/>
        <p:nvPr/>
      </p:nvGrpSpPr>
      <p:grpSpPr>
        <a:xfrm>
          <a:off x="0" y="0"/>
          <a:ext cx="0" cy="0"/>
          <a:chOff x="0" y="0"/>
          <a:chExt cx="0" cy="0"/>
        </a:xfrm>
      </p:grpSpPr>
      <p:sp>
        <p:nvSpPr>
          <p:cNvPr id="1653" name="Shape 1653"/>
          <p:cNvSpPr>
            <a:spLocks noGrp="1"/>
          </p:cNvSpPr>
          <p:nvPr>
            <p:ph type="title"/>
          </p:nvPr>
        </p:nvSpPr>
        <p:spPr>
          <a:xfrm>
            <a:off x="771525" y="609600"/>
            <a:ext cx="8743950" cy="1143000"/>
          </a:xfrm>
          <a:prstGeom prst="rect">
            <a:avLst/>
          </a:prstGeom>
        </p:spPr>
        <p:txBody>
          <a:bodyPr/>
          <a:lstStyle>
            <a:lvl1pPr defTabSz="914400">
              <a:defRPr>
                <a:latin typeface="Times New Roman"/>
                <a:ea typeface="Times New Roman"/>
                <a:cs typeface="Times New Roman"/>
                <a:sym typeface="Times New Roman"/>
              </a:defRPr>
            </a:lvl1pPr>
          </a:lstStyle>
          <a:p>
            <a:r>
              <a:t>タイトルテキスト</a:t>
            </a:r>
          </a:p>
        </p:txBody>
      </p:sp>
      <p:sp>
        <p:nvSpPr>
          <p:cNvPr id="1654" name="Shape 1654"/>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00251390"/>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5_タイトル、テキスト、コンテンツ">
    <p:spTree>
      <p:nvGrpSpPr>
        <p:cNvPr id="1" name=""/>
        <p:cNvGrpSpPr/>
        <p:nvPr/>
      </p:nvGrpSpPr>
      <p:grpSpPr>
        <a:xfrm>
          <a:off x="0" y="0"/>
          <a:ext cx="0" cy="0"/>
          <a:chOff x="0" y="0"/>
          <a:chExt cx="0" cy="0"/>
        </a:xfrm>
      </p:grpSpPr>
      <p:sp>
        <p:nvSpPr>
          <p:cNvPr id="1661" name="Shape 1661"/>
          <p:cNvSpPr>
            <a:spLocks noGrp="1"/>
          </p:cNvSpPr>
          <p:nvPr>
            <p:ph type="title"/>
          </p:nvPr>
        </p:nvSpPr>
        <p:spPr>
          <a:xfrm>
            <a:off x="771525" y="609600"/>
            <a:ext cx="8743950" cy="1143000"/>
          </a:xfrm>
          <a:prstGeom prst="rect">
            <a:avLst/>
          </a:prstGeom>
        </p:spPr>
        <p:txBody>
          <a:bodyPr/>
          <a:lstStyle>
            <a:lvl1pPr defTabSz="914400">
              <a:defRPr>
                <a:latin typeface="Times New Roman"/>
                <a:ea typeface="Times New Roman"/>
                <a:cs typeface="Times New Roman"/>
                <a:sym typeface="Times New Roman"/>
              </a:defRPr>
            </a:lvl1pPr>
          </a:lstStyle>
          <a:p>
            <a:r>
              <a:t>タイトルテキスト</a:t>
            </a:r>
          </a:p>
        </p:txBody>
      </p:sp>
      <p:sp>
        <p:nvSpPr>
          <p:cNvPr id="1662" name="Shape 1662"/>
          <p:cNvSpPr>
            <a:spLocks noGrp="1"/>
          </p:cNvSpPr>
          <p:nvPr>
            <p:ph type="body" sz="half" idx="1"/>
          </p:nvPr>
        </p:nvSpPr>
        <p:spPr>
          <a:xfrm>
            <a:off x="771525" y="1981200"/>
            <a:ext cx="8743950" cy="1981200"/>
          </a:xfrm>
          <a:prstGeom prst="rect">
            <a:avLst/>
          </a:prstGeom>
        </p:spPr>
        <p:txBody>
          <a:bodyPr/>
          <a:lstStyle>
            <a:lvl1pPr defTabSz="914400">
              <a:buFontTx/>
              <a:defRPr>
                <a:latin typeface="Times New Roman"/>
                <a:ea typeface="Times New Roman"/>
                <a:cs typeface="Times New Roman"/>
                <a:sym typeface="Times New Roman"/>
              </a:defRPr>
            </a:lvl1pPr>
            <a:lvl2pPr defTabSz="914400">
              <a:buFontTx/>
              <a:defRPr>
                <a:latin typeface="Times New Roman"/>
                <a:ea typeface="Times New Roman"/>
                <a:cs typeface="Times New Roman"/>
                <a:sym typeface="Times New Roman"/>
              </a:defRPr>
            </a:lvl2pPr>
            <a:lvl3pPr defTabSz="914400">
              <a:buFontTx/>
              <a:defRPr>
                <a:latin typeface="Times New Roman"/>
                <a:ea typeface="Times New Roman"/>
                <a:cs typeface="Times New Roman"/>
                <a:sym typeface="Times New Roman"/>
              </a:defRPr>
            </a:lvl3pPr>
            <a:lvl4pPr defTabSz="914400">
              <a:buFontTx/>
              <a:defRPr>
                <a:latin typeface="Times New Roman"/>
                <a:ea typeface="Times New Roman"/>
                <a:cs typeface="Times New Roman"/>
                <a:sym typeface="Times New Roman"/>
              </a:defRPr>
            </a:lvl4pPr>
            <a:lvl5pPr defTabSz="914400">
              <a:buFontTx/>
              <a:defRPr>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1663" name="Shape 1663"/>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0082012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2 つのコンテンツ">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タイトルテキスト</a:t>
            </a:r>
          </a:p>
        </p:txBody>
      </p:sp>
      <p:sp>
        <p:nvSpPr>
          <p:cNvPr id="39" name="Shape 39"/>
          <p:cNvSpPr>
            <a:spLocks noGrp="1"/>
          </p:cNvSpPr>
          <p:nvPr>
            <p:ph type="body" sz="half" idx="1"/>
          </p:nvPr>
        </p:nvSpPr>
        <p:spPr>
          <a:xfrm>
            <a:off x="578643" y="1600200"/>
            <a:ext cx="5122071" cy="4525964"/>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本文レベル1</a:t>
            </a:r>
          </a:p>
          <a:p>
            <a:pPr lvl="1"/>
            <a:r>
              <a:t>本文レベル2</a:t>
            </a:r>
          </a:p>
          <a:p>
            <a:pPr lvl="2"/>
            <a:r>
              <a:t>本文レベル3</a:t>
            </a:r>
          </a:p>
          <a:p>
            <a:pPr lvl="3"/>
            <a:r>
              <a:t>本文レベル4</a:t>
            </a:r>
          </a:p>
          <a:p>
            <a:pPr lvl="4"/>
            <a:r>
              <a:t>本文レベル 5</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63755507"/>
      </p:ext>
    </p:extLst>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1_タイトル、2 つのコンテンツ、テキスト">
    <p:spTree>
      <p:nvGrpSpPr>
        <p:cNvPr id="1" name=""/>
        <p:cNvGrpSpPr/>
        <p:nvPr/>
      </p:nvGrpSpPr>
      <p:grpSpPr>
        <a:xfrm>
          <a:off x="0" y="0"/>
          <a:ext cx="0" cy="0"/>
          <a:chOff x="0" y="0"/>
          <a:chExt cx="0" cy="0"/>
        </a:xfrm>
      </p:grpSpPr>
      <p:sp>
        <p:nvSpPr>
          <p:cNvPr id="1670" name="Shape 1670"/>
          <p:cNvSpPr>
            <a:spLocks noGrp="1"/>
          </p:cNvSpPr>
          <p:nvPr>
            <p:ph type="title"/>
          </p:nvPr>
        </p:nvSpPr>
        <p:spPr>
          <a:xfrm>
            <a:off x="771525" y="609600"/>
            <a:ext cx="8743950" cy="1143000"/>
          </a:xfrm>
          <a:prstGeom prst="rect">
            <a:avLst/>
          </a:prstGeom>
        </p:spPr>
        <p:txBody>
          <a:bodyPr/>
          <a:lstStyle>
            <a:lvl1pPr defTabSz="914400">
              <a:defRPr>
                <a:latin typeface="Times New Roman"/>
                <a:ea typeface="Times New Roman"/>
                <a:cs typeface="Times New Roman"/>
                <a:sym typeface="Times New Roman"/>
              </a:defRPr>
            </a:lvl1pPr>
          </a:lstStyle>
          <a:p>
            <a:r>
              <a:t>タイトルテキスト</a:t>
            </a:r>
          </a:p>
        </p:txBody>
      </p:sp>
      <p:sp>
        <p:nvSpPr>
          <p:cNvPr id="1671" name="Shape 1671"/>
          <p:cNvSpPr>
            <a:spLocks noGrp="1"/>
          </p:cNvSpPr>
          <p:nvPr>
            <p:ph type="body" sz="quarter" idx="1"/>
          </p:nvPr>
        </p:nvSpPr>
        <p:spPr>
          <a:xfrm>
            <a:off x="771584" y="1981200"/>
            <a:ext cx="4295776" cy="1981200"/>
          </a:xfrm>
          <a:prstGeom prst="rect">
            <a:avLst/>
          </a:prstGeom>
        </p:spPr>
        <p:txBody>
          <a:bodyPr/>
          <a:lstStyle>
            <a:lvl1pPr defTabSz="914400">
              <a:buFontTx/>
              <a:defRPr>
                <a:latin typeface="Times New Roman"/>
                <a:ea typeface="Times New Roman"/>
                <a:cs typeface="Times New Roman"/>
                <a:sym typeface="Times New Roman"/>
              </a:defRPr>
            </a:lvl1pPr>
            <a:lvl2pPr defTabSz="914400">
              <a:buFontTx/>
              <a:defRPr>
                <a:latin typeface="Times New Roman"/>
                <a:ea typeface="Times New Roman"/>
                <a:cs typeface="Times New Roman"/>
                <a:sym typeface="Times New Roman"/>
              </a:defRPr>
            </a:lvl2pPr>
            <a:lvl3pPr defTabSz="914400">
              <a:buFontTx/>
              <a:defRPr>
                <a:latin typeface="Times New Roman"/>
                <a:ea typeface="Times New Roman"/>
                <a:cs typeface="Times New Roman"/>
                <a:sym typeface="Times New Roman"/>
              </a:defRPr>
            </a:lvl3pPr>
            <a:lvl4pPr defTabSz="914400">
              <a:buFontTx/>
              <a:defRPr>
                <a:latin typeface="Times New Roman"/>
                <a:ea typeface="Times New Roman"/>
                <a:cs typeface="Times New Roman"/>
                <a:sym typeface="Times New Roman"/>
              </a:defRPr>
            </a:lvl4pPr>
            <a:lvl5pPr defTabSz="914400">
              <a:buFontTx/>
              <a:defRPr>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1672" name="Shape 1672"/>
          <p:cNvSpPr>
            <a:spLocks noGrp="1"/>
          </p:cNvSpPr>
          <p:nvPr>
            <p:ph type="body" sz="half" idx="13"/>
          </p:nvPr>
        </p:nvSpPr>
        <p:spPr>
          <a:xfrm>
            <a:off x="5219758" y="1981200"/>
            <a:ext cx="4295776" cy="4114800"/>
          </a:xfrm>
          <a:prstGeom prst="rect">
            <a:avLst/>
          </a:prstGeom>
        </p:spPr>
        <p:txBody>
          <a:bodyPr/>
          <a:lstStyle/>
          <a:p>
            <a:pPr defTabSz="914400">
              <a:buFontTx/>
              <a:defRPr>
                <a:latin typeface="Times New Roman"/>
                <a:ea typeface="Times New Roman"/>
                <a:cs typeface="Times New Roman"/>
                <a:sym typeface="Times New Roman"/>
              </a:defRPr>
            </a:pPr>
            <a:endParaRPr/>
          </a:p>
        </p:txBody>
      </p:sp>
      <p:sp>
        <p:nvSpPr>
          <p:cNvPr id="1673" name="Shape 1673"/>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30832"/>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1_タイトルと、図表または組織図">
    <p:spTree>
      <p:nvGrpSpPr>
        <p:cNvPr id="1" name=""/>
        <p:cNvGrpSpPr/>
        <p:nvPr/>
      </p:nvGrpSpPr>
      <p:grpSpPr>
        <a:xfrm>
          <a:off x="0" y="0"/>
          <a:ext cx="0" cy="0"/>
          <a:chOff x="0" y="0"/>
          <a:chExt cx="0" cy="0"/>
        </a:xfrm>
      </p:grpSpPr>
      <p:sp>
        <p:nvSpPr>
          <p:cNvPr id="1680" name="Shape 1680"/>
          <p:cNvSpPr>
            <a:spLocks noGrp="1"/>
          </p:cNvSpPr>
          <p:nvPr>
            <p:ph type="title"/>
          </p:nvPr>
        </p:nvSpPr>
        <p:spPr>
          <a:xfrm>
            <a:off x="771525" y="609600"/>
            <a:ext cx="8743950" cy="1143000"/>
          </a:xfrm>
          <a:prstGeom prst="rect">
            <a:avLst/>
          </a:prstGeom>
        </p:spPr>
        <p:txBody>
          <a:bodyPr/>
          <a:lstStyle>
            <a:lvl1pPr defTabSz="914400">
              <a:defRPr>
                <a:latin typeface="Times New Roman"/>
                <a:ea typeface="Times New Roman"/>
                <a:cs typeface="Times New Roman"/>
                <a:sym typeface="Times New Roman"/>
              </a:defRPr>
            </a:lvl1pPr>
          </a:lstStyle>
          <a:p>
            <a:r>
              <a:t>タイトルテキスト</a:t>
            </a:r>
          </a:p>
        </p:txBody>
      </p:sp>
      <p:sp>
        <p:nvSpPr>
          <p:cNvPr id="1681" name="Shape 1681"/>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84364299"/>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5_コンテンツ">
    <p:spTree>
      <p:nvGrpSpPr>
        <p:cNvPr id="1" name=""/>
        <p:cNvGrpSpPr/>
        <p:nvPr/>
      </p:nvGrpSpPr>
      <p:grpSpPr>
        <a:xfrm>
          <a:off x="0" y="0"/>
          <a:ext cx="0" cy="0"/>
          <a:chOff x="0" y="0"/>
          <a:chExt cx="0" cy="0"/>
        </a:xfrm>
      </p:grpSpPr>
      <p:sp>
        <p:nvSpPr>
          <p:cNvPr id="1688" name="Shape 1688"/>
          <p:cNvSpPr>
            <a:spLocks noGrp="1"/>
          </p:cNvSpPr>
          <p:nvPr>
            <p:ph type="body" idx="1"/>
          </p:nvPr>
        </p:nvSpPr>
        <p:spPr>
          <a:xfrm>
            <a:off x="771525" y="609600"/>
            <a:ext cx="8743950" cy="5486400"/>
          </a:xfrm>
          <a:prstGeom prst="rect">
            <a:avLst/>
          </a:prstGeom>
        </p:spPr>
        <p:txBody>
          <a:bodyPr/>
          <a:lstStyle>
            <a:lvl1pPr defTabSz="914400">
              <a:buFontTx/>
              <a:defRPr>
                <a:latin typeface="Times New Roman"/>
                <a:ea typeface="Times New Roman"/>
                <a:cs typeface="Times New Roman"/>
                <a:sym typeface="Times New Roman"/>
              </a:defRPr>
            </a:lvl1pPr>
            <a:lvl2pPr defTabSz="914400">
              <a:buFontTx/>
              <a:defRPr>
                <a:latin typeface="Times New Roman"/>
                <a:ea typeface="Times New Roman"/>
                <a:cs typeface="Times New Roman"/>
                <a:sym typeface="Times New Roman"/>
              </a:defRPr>
            </a:lvl2pPr>
            <a:lvl3pPr defTabSz="914400">
              <a:buFontTx/>
              <a:defRPr>
                <a:latin typeface="Times New Roman"/>
                <a:ea typeface="Times New Roman"/>
                <a:cs typeface="Times New Roman"/>
                <a:sym typeface="Times New Roman"/>
              </a:defRPr>
            </a:lvl3pPr>
            <a:lvl4pPr defTabSz="914400">
              <a:buFontTx/>
              <a:defRPr>
                <a:latin typeface="Times New Roman"/>
                <a:ea typeface="Times New Roman"/>
                <a:cs typeface="Times New Roman"/>
                <a:sym typeface="Times New Roman"/>
              </a:defRPr>
            </a:lvl4pPr>
            <a:lvl5pPr defTabSz="914400">
              <a:buFontTx/>
              <a:defRPr>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1689" name="Shape 1689"/>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3242255"/>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10_タイトルのみ">
    <p:spTree>
      <p:nvGrpSpPr>
        <p:cNvPr id="1" name=""/>
        <p:cNvGrpSpPr/>
        <p:nvPr/>
      </p:nvGrpSpPr>
      <p:grpSpPr>
        <a:xfrm>
          <a:off x="0" y="0"/>
          <a:ext cx="0" cy="0"/>
          <a:chOff x="0" y="0"/>
          <a:chExt cx="0" cy="0"/>
        </a:xfrm>
      </p:grpSpPr>
      <p:pic>
        <p:nvPicPr>
          <p:cNvPr id="1696" name="image1.jpeg" descr="Header_Blue"/>
          <p:cNvPicPr>
            <a:picLocks noChangeAspect="1"/>
          </p:cNvPicPr>
          <p:nvPr/>
        </p:nvPicPr>
        <p:blipFill>
          <a:blip r:embed="rId2"/>
          <a:stretch>
            <a:fillRect/>
          </a:stretch>
        </p:blipFill>
        <p:spPr>
          <a:xfrm>
            <a:off x="0" y="0"/>
            <a:ext cx="10287000" cy="1676400"/>
          </a:xfrm>
          <a:prstGeom prst="rect">
            <a:avLst/>
          </a:prstGeom>
          <a:ln w="12700">
            <a:miter lim="400000"/>
          </a:ln>
        </p:spPr>
      </p:pic>
      <p:sp>
        <p:nvSpPr>
          <p:cNvPr id="1697" name="Shape 1697"/>
          <p:cNvSpPr>
            <a:spLocks noGrp="1"/>
          </p:cNvSpPr>
          <p:nvPr>
            <p:ph type="title"/>
          </p:nvPr>
        </p:nvSpPr>
        <p:spPr>
          <a:xfrm>
            <a:off x="1579571" y="115933"/>
            <a:ext cx="8262937" cy="904876"/>
          </a:xfrm>
          <a:prstGeom prst="rect">
            <a:avLst/>
          </a:prstGeom>
        </p:spPr>
        <p:txBody>
          <a:bodyPr lIns="0" tIns="0" rIns="0" bIns="0"/>
          <a:lstStyle>
            <a:lvl1pPr algn="l" defTabSz="914400">
              <a:lnSpc>
                <a:spcPct val="90000"/>
              </a:lnSpc>
              <a:defRPr sz="2600">
                <a:solidFill>
                  <a:srgbClr val="FFFFFF"/>
                </a:solidFill>
                <a:latin typeface="HGPGothicE"/>
                <a:ea typeface="HGPGothicE"/>
                <a:cs typeface="HGPGothicE"/>
                <a:sym typeface="HGPGothicE"/>
              </a:defRPr>
            </a:lvl1pPr>
          </a:lstStyle>
          <a:p>
            <a:r>
              <a:t>タイトルテキスト</a:t>
            </a:r>
          </a:p>
        </p:txBody>
      </p:sp>
      <p:sp>
        <p:nvSpPr>
          <p:cNvPr id="1698" name="Shape 1698"/>
          <p:cNvSpPr>
            <a:spLocks noGrp="1"/>
          </p:cNvSpPr>
          <p:nvPr>
            <p:ph type="sldNum" sz="quarter" idx="2"/>
          </p:nvPr>
        </p:nvSpPr>
        <p:spPr>
          <a:xfrm>
            <a:off x="150812" y="6606567"/>
            <a:ext cx="153964" cy="135546"/>
          </a:xfrm>
          <a:prstGeom prst="rect">
            <a:avLst/>
          </a:prstGeom>
        </p:spPr>
        <p:txBody>
          <a:bodyPr lIns="0" tIns="0" rIns="0" bIns="0" anchor="b"/>
          <a:lstStyle>
            <a:lvl1pPr algn="l">
              <a:defRPr sz="1000">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547741009"/>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12_タイトルとコンテンツ">
    <p:bg>
      <p:bgPr>
        <a:gradFill flip="none" rotWithShape="1">
          <a:gsLst>
            <a:gs pos="0">
              <a:srgbClr val="000000"/>
            </a:gs>
            <a:gs pos="100000">
              <a:srgbClr val="000000"/>
            </a:gs>
          </a:gsLst>
          <a:lin ang="5400000" scaled="0"/>
        </a:gradFill>
        <a:effectLst/>
      </p:bgPr>
    </p:bg>
    <p:spTree>
      <p:nvGrpSpPr>
        <p:cNvPr id="1" name=""/>
        <p:cNvGrpSpPr/>
        <p:nvPr/>
      </p:nvGrpSpPr>
      <p:grpSpPr>
        <a:xfrm>
          <a:off x="0" y="0"/>
          <a:ext cx="0" cy="0"/>
          <a:chOff x="0" y="0"/>
          <a:chExt cx="0" cy="0"/>
        </a:xfrm>
      </p:grpSpPr>
      <p:sp>
        <p:nvSpPr>
          <p:cNvPr id="1705" name="Shape 1705"/>
          <p:cNvSpPr>
            <a:spLocks noGrp="1"/>
          </p:cNvSpPr>
          <p:nvPr>
            <p:ph type="title"/>
          </p:nvPr>
        </p:nvSpPr>
        <p:spPr>
          <a:xfrm>
            <a:off x="1339850" y="609600"/>
            <a:ext cx="7715250" cy="1143000"/>
          </a:xfrm>
          <a:prstGeom prst="rect">
            <a:avLst/>
          </a:prstGeom>
          <a:effectLst>
            <a:outerShdw blurRad="63500" dist="38099" dir="2700000" rotWithShape="0">
              <a:srgbClr val="000000">
                <a:alpha val="74998"/>
              </a:srgbClr>
            </a:outerShdw>
          </a:effectLst>
        </p:spPr>
        <p:txBody>
          <a:bodyPr lIns="44450" tIns="44450" rIns="44450" bIns="44450"/>
          <a:lstStyle>
            <a:lvl1pPr algn="l" defTabSz="914400">
              <a:defRPr>
                <a:solidFill>
                  <a:srgbClr val="FFFF00"/>
                </a:solidFill>
                <a:latin typeface="ＭＳ ゴシック"/>
                <a:ea typeface="ＭＳ ゴシック"/>
                <a:cs typeface="ＭＳ ゴシック"/>
                <a:sym typeface="ＭＳ ゴシック"/>
              </a:defRPr>
            </a:lvl1pPr>
          </a:lstStyle>
          <a:p>
            <a:r>
              <a:t>タイトルテキスト</a:t>
            </a:r>
          </a:p>
        </p:txBody>
      </p:sp>
      <p:sp>
        <p:nvSpPr>
          <p:cNvPr id="1706" name="Shape 1706"/>
          <p:cNvSpPr>
            <a:spLocks noGrp="1"/>
          </p:cNvSpPr>
          <p:nvPr>
            <p:ph type="body" idx="1"/>
          </p:nvPr>
        </p:nvSpPr>
        <p:spPr>
          <a:xfrm>
            <a:off x="1312863" y="1981200"/>
            <a:ext cx="7791451" cy="4114800"/>
          </a:xfrm>
          <a:prstGeom prst="rect">
            <a:avLst/>
          </a:prstGeom>
        </p:spPr>
        <p:txBody>
          <a:bodyPr lIns="44450" tIns="44450" rIns="44450" bIns="44450"/>
          <a:lstStyle>
            <a:lvl1pPr defTabSz="914400">
              <a:buClr>
                <a:srgbClr val="FFFF00"/>
              </a:buClr>
              <a:buSzPct val="75000"/>
              <a:buFont typeface="Monotype Sorts"/>
              <a:buChar char=""/>
              <a:defRPr>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1pPr>
            <a:lvl2pPr defTabSz="914400">
              <a:buClr>
                <a:srgbClr val="FFFF00"/>
              </a:buClr>
              <a:buSzPct val="75000"/>
              <a:buFont typeface="Monotype Sorts"/>
              <a:buChar char=""/>
              <a:defRPr>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2pPr>
            <a:lvl3pPr defTabSz="914400">
              <a:buClr>
                <a:srgbClr val="FFFF00"/>
              </a:buClr>
              <a:buSzPct val="65000"/>
              <a:buFont typeface="Monotype Sorts"/>
              <a:buChar char=""/>
              <a:defRPr>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3pPr>
            <a:lvl4pPr defTabSz="914400">
              <a:buClr>
                <a:srgbClr val="FFFF00"/>
              </a:buClr>
              <a:buFont typeface="Monotype Sorts"/>
              <a:buChar char="•"/>
              <a:defRPr>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4pPr>
            <a:lvl5pPr defTabSz="914400">
              <a:buClr>
                <a:srgbClr val="FFFF00"/>
              </a:buClr>
              <a:buFont typeface="Monotype Sorts"/>
              <a:buChar char="–"/>
              <a:defRPr>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5pPr>
          </a:lstStyle>
          <a:p>
            <a:r>
              <a:t>本文レベル1</a:t>
            </a:r>
          </a:p>
          <a:p>
            <a:pPr lvl="1"/>
            <a:r>
              <a:t>本文レベル2</a:t>
            </a:r>
          </a:p>
          <a:p>
            <a:pPr lvl="2"/>
            <a:r>
              <a:t>本文レベル3</a:t>
            </a:r>
          </a:p>
          <a:p>
            <a:pPr lvl="3"/>
            <a:r>
              <a:t>本文レベル4</a:t>
            </a:r>
          </a:p>
          <a:p>
            <a:pPr lvl="4"/>
            <a:r>
              <a:t>本文レベル 5</a:t>
            </a:r>
          </a:p>
        </p:txBody>
      </p:sp>
      <p:sp>
        <p:nvSpPr>
          <p:cNvPr id="1707" name="Shape 1707"/>
          <p:cNvSpPr>
            <a:spLocks noGrp="1"/>
          </p:cNvSpPr>
          <p:nvPr>
            <p:ph type="sldNum" sz="quarter" idx="2"/>
          </p:nvPr>
        </p:nvSpPr>
        <p:spPr>
          <a:xfrm>
            <a:off x="4972050" y="6172200"/>
            <a:ext cx="2400300" cy="368301"/>
          </a:xfrm>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606039667"/>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5_タイトル、メディア クリップ、テキスト">
    <p:bg>
      <p:bgPr>
        <a:gradFill flip="none" rotWithShape="1">
          <a:gsLst>
            <a:gs pos="0">
              <a:srgbClr val="000000"/>
            </a:gs>
            <a:gs pos="100000">
              <a:srgbClr val="000000"/>
            </a:gs>
          </a:gsLst>
          <a:lin ang="5400000" scaled="0"/>
        </a:gradFill>
        <a:effectLst/>
      </p:bgPr>
    </p:bg>
    <p:spTree>
      <p:nvGrpSpPr>
        <p:cNvPr id="1" name=""/>
        <p:cNvGrpSpPr/>
        <p:nvPr/>
      </p:nvGrpSpPr>
      <p:grpSpPr>
        <a:xfrm>
          <a:off x="0" y="0"/>
          <a:ext cx="0" cy="0"/>
          <a:chOff x="0" y="0"/>
          <a:chExt cx="0" cy="0"/>
        </a:xfrm>
      </p:grpSpPr>
      <p:sp>
        <p:nvSpPr>
          <p:cNvPr id="1714" name="Shape 1714"/>
          <p:cNvSpPr>
            <a:spLocks noGrp="1"/>
          </p:cNvSpPr>
          <p:nvPr>
            <p:ph type="title"/>
          </p:nvPr>
        </p:nvSpPr>
        <p:spPr>
          <a:xfrm>
            <a:off x="1339850" y="609600"/>
            <a:ext cx="7715250" cy="1143000"/>
          </a:xfrm>
          <a:prstGeom prst="rect">
            <a:avLst/>
          </a:prstGeom>
          <a:effectLst>
            <a:outerShdw blurRad="63500" dist="38099" dir="2700000" rotWithShape="0">
              <a:srgbClr val="000000">
                <a:alpha val="74998"/>
              </a:srgbClr>
            </a:outerShdw>
          </a:effectLst>
        </p:spPr>
        <p:txBody>
          <a:bodyPr lIns="44450" tIns="44450" rIns="44450" bIns="44450"/>
          <a:lstStyle>
            <a:lvl1pPr algn="l" defTabSz="914400">
              <a:defRPr>
                <a:solidFill>
                  <a:srgbClr val="FFFF00"/>
                </a:solidFill>
                <a:latin typeface="ＭＳ ゴシック"/>
                <a:ea typeface="ＭＳ ゴシック"/>
                <a:cs typeface="ＭＳ ゴシック"/>
                <a:sym typeface="ＭＳ ゴシック"/>
              </a:defRPr>
            </a:lvl1pPr>
          </a:lstStyle>
          <a:p>
            <a:r>
              <a:t>タイトルテキスト</a:t>
            </a:r>
          </a:p>
        </p:txBody>
      </p:sp>
      <p:sp>
        <p:nvSpPr>
          <p:cNvPr id="1715" name="Shape 1715"/>
          <p:cNvSpPr>
            <a:spLocks noGrp="1"/>
          </p:cNvSpPr>
          <p:nvPr>
            <p:ph type="media" sz="half" idx="13"/>
          </p:nvPr>
        </p:nvSpPr>
        <p:spPr>
          <a:xfrm>
            <a:off x="1312881" y="1981200"/>
            <a:ext cx="3819526" cy="4114800"/>
          </a:xfrm>
          <a:prstGeom prst="rect">
            <a:avLst/>
          </a:prstGeom>
        </p:spPr>
        <p:txBody>
          <a:bodyPr lIns="91439" rIns="91439">
            <a:noAutofit/>
          </a:bodyPr>
          <a:lstStyle/>
          <a:p>
            <a:endParaRPr/>
          </a:p>
        </p:txBody>
      </p:sp>
      <p:sp>
        <p:nvSpPr>
          <p:cNvPr id="1716" name="Shape 1716"/>
          <p:cNvSpPr>
            <a:spLocks noGrp="1"/>
          </p:cNvSpPr>
          <p:nvPr>
            <p:ph type="body" sz="half" idx="1"/>
          </p:nvPr>
        </p:nvSpPr>
        <p:spPr>
          <a:xfrm>
            <a:off x="5284792" y="1981200"/>
            <a:ext cx="3819526" cy="4114800"/>
          </a:xfrm>
          <a:prstGeom prst="rect">
            <a:avLst/>
          </a:prstGeom>
        </p:spPr>
        <p:txBody>
          <a:bodyPr lIns="44450" tIns="44450" rIns="44450" bIns="44450"/>
          <a:lstStyle>
            <a:lvl1pPr defTabSz="914400">
              <a:buClr>
                <a:srgbClr val="FFFF00"/>
              </a:buClr>
              <a:buSzPct val="75000"/>
              <a:buFont typeface="Monotype Sorts"/>
              <a:buChar char=""/>
              <a:defRPr>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1pPr>
            <a:lvl2pPr defTabSz="914400">
              <a:buClr>
                <a:srgbClr val="FFFF00"/>
              </a:buClr>
              <a:buSzPct val="75000"/>
              <a:buFont typeface="Monotype Sorts"/>
              <a:buChar char=""/>
              <a:defRPr>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2pPr>
            <a:lvl3pPr defTabSz="914400">
              <a:buClr>
                <a:srgbClr val="FFFF00"/>
              </a:buClr>
              <a:buSzPct val="65000"/>
              <a:buFont typeface="Monotype Sorts"/>
              <a:buChar char=""/>
              <a:defRPr>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3pPr>
            <a:lvl4pPr defTabSz="914400">
              <a:buClr>
                <a:srgbClr val="FFFF00"/>
              </a:buClr>
              <a:buFont typeface="Monotype Sorts"/>
              <a:buChar char="•"/>
              <a:defRPr>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4pPr>
            <a:lvl5pPr defTabSz="914400">
              <a:buClr>
                <a:srgbClr val="FFFF00"/>
              </a:buClr>
              <a:buFont typeface="Monotype Sorts"/>
              <a:buChar char="–"/>
              <a:defRPr>
                <a:solidFill>
                  <a:srgbClr val="FFFFFF"/>
                </a:solidFill>
                <a:effectLst>
                  <a:outerShdw blurRad="38100" dist="38100" dir="2700000" rotWithShape="0">
                    <a:srgbClr val="000000"/>
                  </a:outerShdw>
                </a:effectLst>
                <a:latin typeface="ＭＳ ゴシック"/>
                <a:ea typeface="ＭＳ ゴシック"/>
                <a:cs typeface="ＭＳ ゴシック"/>
                <a:sym typeface="ＭＳ ゴシック"/>
              </a:defRPr>
            </a:lvl5pPr>
          </a:lstStyle>
          <a:p>
            <a:r>
              <a:t>本文レベル1</a:t>
            </a:r>
          </a:p>
          <a:p>
            <a:pPr lvl="1"/>
            <a:r>
              <a:t>本文レベル2</a:t>
            </a:r>
          </a:p>
          <a:p>
            <a:pPr lvl="2"/>
            <a:r>
              <a:t>本文レベル3</a:t>
            </a:r>
          </a:p>
          <a:p>
            <a:pPr lvl="3"/>
            <a:r>
              <a:t>本文レベル4</a:t>
            </a:r>
          </a:p>
          <a:p>
            <a:pPr lvl="4"/>
            <a:r>
              <a:t>本文レベル 5</a:t>
            </a:r>
          </a:p>
        </p:txBody>
      </p:sp>
      <p:sp>
        <p:nvSpPr>
          <p:cNvPr id="1717" name="Shape 1717"/>
          <p:cNvSpPr>
            <a:spLocks noGrp="1"/>
          </p:cNvSpPr>
          <p:nvPr>
            <p:ph type="sldNum" sz="quarter" idx="2"/>
          </p:nvPr>
        </p:nvSpPr>
        <p:spPr>
          <a:xfrm>
            <a:off x="4972050" y="6172200"/>
            <a:ext cx="2400300" cy="368301"/>
          </a:xfrm>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52523189"/>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12_白紙">
    <p:bg>
      <p:bgPr>
        <a:gradFill flip="none" rotWithShape="1">
          <a:gsLst>
            <a:gs pos="0">
              <a:srgbClr val="000000"/>
            </a:gs>
            <a:gs pos="100000">
              <a:srgbClr val="000000"/>
            </a:gs>
          </a:gsLst>
          <a:lin ang="5400000" scaled="0"/>
        </a:gradFill>
        <a:effectLst/>
      </p:bgPr>
    </p:bg>
    <p:spTree>
      <p:nvGrpSpPr>
        <p:cNvPr id="1" name=""/>
        <p:cNvGrpSpPr/>
        <p:nvPr/>
      </p:nvGrpSpPr>
      <p:grpSpPr>
        <a:xfrm>
          <a:off x="0" y="0"/>
          <a:ext cx="0" cy="0"/>
          <a:chOff x="0" y="0"/>
          <a:chExt cx="0" cy="0"/>
        </a:xfrm>
      </p:grpSpPr>
      <p:sp>
        <p:nvSpPr>
          <p:cNvPr id="1724" name="Shape 1724"/>
          <p:cNvSpPr>
            <a:spLocks noGrp="1"/>
          </p:cNvSpPr>
          <p:nvPr>
            <p:ph type="sldNum" sz="quarter" idx="2"/>
          </p:nvPr>
        </p:nvSpPr>
        <p:spPr>
          <a:xfrm>
            <a:off x="9678992" y="6632609"/>
            <a:ext cx="511335" cy="472044"/>
          </a:xfrm>
          <a:prstGeom prst="rect">
            <a:avLst/>
          </a:prstGeom>
        </p:spPr>
        <p:txBody>
          <a:bodyPr anchor="t"/>
          <a:lstStyle>
            <a:lvl1pPr algn="l" defTabSz="914400">
              <a:defRPr sz="2400">
                <a:solidFill>
                  <a:srgbClr val="FFFFFF"/>
                </a:solidFill>
                <a:latin typeface="Osaka"/>
                <a:ea typeface="Osaka"/>
                <a:cs typeface="Osaka"/>
                <a:sym typeface="Osaka"/>
              </a:defRPr>
            </a:lvl1pPr>
          </a:lstStyle>
          <a:p>
            <a:fld id="{86CB4B4D-7CA3-9044-876B-883B54F8677D}" type="slidenum">
              <a:rPr/>
              <a:pPr/>
              <a:t>‹#›</a:t>
            </a:fld>
            <a:endParaRPr/>
          </a:p>
        </p:txBody>
      </p:sp>
    </p:spTree>
    <p:extLst>
      <p:ext uri="{BB962C8B-B14F-4D97-AF65-F5344CB8AC3E}">
        <p14:creationId xmlns:p14="http://schemas.microsoft.com/office/powerpoint/2010/main" val="2125273557"/>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白紙 0">
    <p:spTree>
      <p:nvGrpSpPr>
        <p:cNvPr id="1" name=""/>
        <p:cNvGrpSpPr/>
        <p:nvPr/>
      </p:nvGrpSpPr>
      <p:grpSpPr>
        <a:xfrm>
          <a:off x="0" y="0"/>
          <a:ext cx="0" cy="0"/>
          <a:chOff x="0" y="0"/>
          <a:chExt cx="0" cy="0"/>
        </a:xfrm>
      </p:grpSpPr>
      <p:sp>
        <p:nvSpPr>
          <p:cNvPr id="1731" name="Shape 1731"/>
          <p:cNvSpPr>
            <a:spLocks noGrp="1"/>
          </p:cNvSpPr>
          <p:nvPr>
            <p:ph type="sldNum" sz="quarter" idx="2"/>
          </p:nvPr>
        </p:nvSpPr>
        <p:spPr>
          <a:xfrm>
            <a:off x="9678992" y="6632609"/>
            <a:ext cx="511335" cy="472044"/>
          </a:xfrm>
          <a:prstGeom prst="rect">
            <a:avLst/>
          </a:prstGeom>
        </p:spPr>
        <p:txBody>
          <a:bodyPr anchor="t"/>
          <a:lstStyle>
            <a:lvl1pPr algn="l" defTabSz="914400">
              <a:defRPr sz="2400">
                <a:solidFill>
                  <a:srgbClr val="FFFFFF"/>
                </a:solidFill>
                <a:latin typeface="Osaka"/>
                <a:ea typeface="Osaka"/>
                <a:cs typeface="Osaka"/>
                <a:sym typeface="Osaka"/>
              </a:defRPr>
            </a:lvl1pPr>
          </a:lstStyle>
          <a:p>
            <a:fld id="{86CB4B4D-7CA3-9044-876B-883B54F8677D}" type="slidenum">
              <a:rPr/>
              <a:pPr/>
              <a:t>‹#›</a:t>
            </a:fld>
            <a:endParaRPr/>
          </a:p>
        </p:txBody>
      </p:sp>
    </p:spTree>
    <p:extLst>
      <p:ext uri="{BB962C8B-B14F-4D97-AF65-F5344CB8AC3E}">
        <p14:creationId xmlns:p14="http://schemas.microsoft.com/office/powerpoint/2010/main" val="2821400546"/>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10_タイトル スライド">
    <p:spTree>
      <p:nvGrpSpPr>
        <p:cNvPr id="1" name=""/>
        <p:cNvGrpSpPr/>
        <p:nvPr/>
      </p:nvGrpSpPr>
      <p:grpSpPr>
        <a:xfrm>
          <a:off x="0" y="0"/>
          <a:ext cx="0" cy="0"/>
          <a:chOff x="0" y="0"/>
          <a:chExt cx="0" cy="0"/>
        </a:xfrm>
      </p:grpSpPr>
      <p:sp>
        <p:nvSpPr>
          <p:cNvPr id="1738" name="Shape 1738"/>
          <p:cNvSpPr>
            <a:spLocks noGrp="1"/>
          </p:cNvSpPr>
          <p:nvPr>
            <p:ph type="title"/>
          </p:nvPr>
        </p:nvSpPr>
        <p:spPr>
          <a:xfrm>
            <a:off x="771525" y="2130538"/>
            <a:ext cx="8743950" cy="1470026"/>
          </a:xfrm>
          <a:prstGeom prst="rect">
            <a:avLst/>
          </a:prstGeom>
        </p:spPr>
        <p:txBody>
          <a:bodyPr/>
          <a:lstStyle>
            <a:lvl1pPr defTabSz="914400">
              <a:defRPr>
                <a:latin typeface="Times New Roman"/>
                <a:ea typeface="Times New Roman"/>
                <a:cs typeface="Times New Roman"/>
                <a:sym typeface="Times New Roman"/>
              </a:defRPr>
            </a:lvl1pPr>
          </a:lstStyle>
          <a:p>
            <a:r>
              <a:t>タイトルテキスト</a:t>
            </a:r>
          </a:p>
        </p:txBody>
      </p:sp>
      <p:sp>
        <p:nvSpPr>
          <p:cNvPr id="1739" name="Shape 1739"/>
          <p:cNvSpPr>
            <a:spLocks noGrp="1"/>
          </p:cNvSpPr>
          <p:nvPr>
            <p:ph type="body" sz="quarter" idx="1"/>
          </p:nvPr>
        </p:nvSpPr>
        <p:spPr>
          <a:xfrm>
            <a:off x="1543050" y="3886200"/>
            <a:ext cx="7200900" cy="1752600"/>
          </a:xfrm>
          <a:prstGeom prst="rect">
            <a:avLst/>
          </a:prstGeom>
        </p:spPr>
        <p:txBody>
          <a:bodyPr/>
          <a:lstStyle>
            <a:lvl1pPr marL="0" indent="0" algn="ctr" defTabSz="914400">
              <a:buSzTx/>
              <a:buFontTx/>
              <a:buNone/>
              <a:defRPr>
                <a:latin typeface="Times New Roman"/>
                <a:ea typeface="Times New Roman"/>
                <a:cs typeface="Times New Roman"/>
                <a:sym typeface="Times New Roman"/>
              </a:defRPr>
            </a:lvl1pPr>
            <a:lvl2pPr marL="0" indent="457200" algn="ctr" defTabSz="914400">
              <a:buSzTx/>
              <a:buFontTx/>
              <a:buNone/>
              <a:defRPr>
                <a:latin typeface="Times New Roman"/>
                <a:ea typeface="Times New Roman"/>
                <a:cs typeface="Times New Roman"/>
                <a:sym typeface="Times New Roman"/>
              </a:defRPr>
            </a:lvl2pPr>
            <a:lvl3pPr marL="0" indent="914400" algn="ctr" defTabSz="914400">
              <a:buSzTx/>
              <a:buFontTx/>
              <a:buNone/>
              <a:defRPr>
                <a:latin typeface="Times New Roman"/>
                <a:ea typeface="Times New Roman"/>
                <a:cs typeface="Times New Roman"/>
                <a:sym typeface="Times New Roman"/>
              </a:defRPr>
            </a:lvl3pPr>
            <a:lvl4pPr marL="0" indent="1371600" algn="ctr" defTabSz="914400">
              <a:buSzTx/>
              <a:buFontTx/>
              <a:buNone/>
              <a:defRPr>
                <a:latin typeface="Times New Roman"/>
                <a:ea typeface="Times New Roman"/>
                <a:cs typeface="Times New Roman"/>
                <a:sym typeface="Times New Roman"/>
              </a:defRPr>
            </a:lvl4pPr>
            <a:lvl5pPr marL="0" indent="1828800" algn="ctr" defTabSz="914400">
              <a:buSzTx/>
              <a:buFontTx/>
              <a:buNone/>
              <a:defRPr>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1740" name="Shape 1740"/>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05142731"/>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13_タイトルとコンテンツ">
    <p:spTree>
      <p:nvGrpSpPr>
        <p:cNvPr id="1" name=""/>
        <p:cNvGrpSpPr/>
        <p:nvPr/>
      </p:nvGrpSpPr>
      <p:grpSpPr>
        <a:xfrm>
          <a:off x="0" y="0"/>
          <a:ext cx="0" cy="0"/>
          <a:chOff x="0" y="0"/>
          <a:chExt cx="0" cy="0"/>
        </a:xfrm>
      </p:grpSpPr>
      <p:sp>
        <p:nvSpPr>
          <p:cNvPr id="1747" name="Shape 1747"/>
          <p:cNvSpPr>
            <a:spLocks noGrp="1"/>
          </p:cNvSpPr>
          <p:nvPr>
            <p:ph type="title"/>
          </p:nvPr>
        </p:nvSpPr>
        <p:spPr>
          <a:xfrm>
            <a:off x="771525" y="609600"/>
            <a:ext cx="8743950" cy="1143000"/>
          </a:xfrm>
          <a:prstGeom prst="rect">
            <a:avLst/>
          </a:prstGeom>
        </p:spPr>
        <p:txBody>
          <a:bodyPr/>
          <a:lstStyle>
            <a:lvl1pPr defTabSz="914400">
              <a:defRPr>
                <a:latin typeface="Times New Roman"/>
                <a:ea typeface="Times New Roman"/>
                <a:cs typeface="Times New Roman"/>
                <a:sym typeface="Times New Roman"/>
              </a:defRPr>
            </a:lvl1pPr>
          </a:lstStyle>
          <a:p>
            <a:r>
              <a:t>タイトルテキスト</a:t>
            </a:r>
          </a:p>
        </p:txBody>
      </p:sp>
      <p:sp>
        <p:nvSpPr>
          <p:cNvPr id="1748" name="Shape 1748"/>
          <p:cNvSpPr>
            <a:spLocks noGrp="1"/>
          </p:cNvSpPr>
          <p:nvPr>
            <p:ph type="body" idx="1"/>
          </p:nvPr>
        </p:nvSpPr>
        <p:spPr>
          <a:xfrm>
            <a:off x="771525" y="1981200"/>
            <a:ext cx="8743950" cy="4114800"/>
          </a:xfrm>
          <a:prstGeom prst="rect">
            <a:avLst/>
          </a:prstGeom>
        </p:spPr>
        <p:txBody>
          <a:bodyPr/>
          <a:lstStyle>
            <a:lvl1pPr defTabSz="914400">
              <a:buFontTx/>
              <a:defRPr>
                <a:latin typeface="Times New Roman"/>
                <a:ea typeface="Times New Roman"/>
                <a:cs typeface="Times New Roman"/>
                <a:sym typeface="Times New Roman"/>
              </a:defRPr>
            </a:lvl1pPr>
            <a:lvl2pPr defTabSz="914400">
              <a:buFontTx/>
              <a:defRPr>
                <a:latin typeface="Times New Roman"/>
                <a:ea typeface="Times New Roman"/>
                <a:cs typeface="Times New Roman"/>
                <a:sym typeface="Times New Roman"/>
              </a:defRPr>
            </a:lvl2pPr>
            <a:lvl3pPr defTabSz="914400">
              <a:buFontTx/>
              <a:defRPr>
                <a:latin typeface="Times New Roman"/>
                <a:ea typeface="Times New Roman"/>
                <a:cs typeface="Times New Roman"/>
                <a:sym typeface="Times New Roman"/>
              </a:defRPr>
            </a:lvl3pPr>
            <a:lvl4pPr defTabSz="914400">
              <a:buFontTx/>
              <a:defRPr>
                <a:latin typeface="Times New Roman"/>
                <a:ea typeface="Times New Roman"/>
                <a:cs typeface="Times New Roman"/>
                <a:sym typeface="Times New Roman"/>
              </a:defRPr>
            </a:lvl4pPr>
            <a:lvl5pPr defTabSz="914400">
              <a:buFontTx/>
              <a:defRPr>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1749" name="Shape 1749"/>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9968568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比較">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タイトルテキスト</a:t>
            </a:r>
          </a:p>
        </p:txBody>
      </p:sp>
      <p:sp>
        <p:nvSpPr>
          <p:cNvPr id="48" name="Shape 48"/>
          <p:cNvSpPr>
            <a:spLocks noGrp="1"/>
          </p:cNvSpPr>
          <p:nvPr>
            <p:ph type="body" sz="quarter" idx="1"/>
          </p:nvPr>
        </p:nvSpPr>
        <p:spPr>
          <a:xfrm>
            <a:off x="514350" y="1535112"/>
            <a:ext cx="4545213"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本文レベル1</a:t>
            </a:r>
          </a:p>
          <a:p>
            <a:pPr lvl="1"/>
            <a:r>
              <a:t>本文レベル2</a:t>
            </a:r>
          </a:p>
          <a:p>
            <a:pPr lvl="2"/>
            <a:r>
              <a:t>本文レベル3</a:t>
            </a:r>
          </a:p>
          <a:p>
            <a:pPr lvl="3"/>
            <a:r>
              <a:t>本文レベル4</a:t>
            </a:r>
          </a:p>
          <a:p>
            <a:pPr lvl="4"/>
            <a:r>
              <a:t>本文レベル 5</a:t>
            </a:r>
          </a:p>
        </p:txBody>
      </p:sp>
      <p:sp>
        <p:nvSpPr>
          <p:cNvPr id="49" name="Shape 49"/>
          <p:cNvSpPr>
            <a:spLocks noGrp="1"/>
          </p:cNvSpPr>
          <p:nvPr>
            <p:ph type="body" sz="quarter" idx="13"/>
          </p:nvPr>
        </p:nvSpPr>
        <p:spPr>
          <a:xfrm>
            <a:off x="5225653" y="1535112"/>
            <a:ext cx="4546998" cy="639763"/>
          </a:xfrm>
          <a:prstGeom prst="rect">
            <a:avLst/>
          </a:prstGeom>
        </p:spPr>
        <p:txBody>
          <a:bodyPr anchor="b"/>
          <a:lstStyle/>
          <a:p>
            <a:pPr marL="0" indent="0">
              <a:spcBef>
                <a:spcPts val="500"/>
              </a:spcBef>
              <a:buSzTx/>
              <a:buFontTx/>
              <a:buNone/>
              <a:defRPr sz="2400" b="1"/>
            </a:pPr>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00305398"/>
      </p:ext>
    </p:extLst>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6_セクション見出し">
    <p:spTree>
      <p:nvGrpSpPr>
        <p:cNvPr id="1" name=""/>
        <p:cNvGrpSpPr/>
        <p:nvPr/>
      </p:nvGrpSpPr>
      <p:grpSpPr>
        <a:xfrm>
          <a:off x="0" y="0"/>
          <a:ext cx="0" cy="0"/>
          <a:chOff x="0" y="0"/>
          <a:chExt cx="0" cy="0"/>
        </a:xfrm>
      </p:grpSpPr>
      <p:sp>
        <p:nvSpPr>
          <p:cNvPr id="1756" name="Shape 1756"/>
          <p:cNvSpPr>
            <a:spLocks noGrp="1"/>
          </p:cNvSpPr>
          <p:nvPr>
            <p:ph type="title"/>
          </p:nvPr>
        </p:nvSpPr>
        <p:spPr>
          <a:xfrm>
            <a:off x="812800" y="4407013"/>
            <a:ext cx="8743950" cy="1362076"/>
          </a:xfrm>
          <a:prstGeom prst="rect">
            <a:avLst/>
          </a:prstGeom>
        </p:spPr>
        <p:txBody>
          <a:bodyPr anchor="t"/>
          <a:lstStyle>
            <a:lvl1pPr algn="l" defTabSz="914400">
              <a:defRPr sz="4000" b="1" cap="all">
                <a:latin typeface="Times New Roman"/>
                <a:ea typeface="Times New Roman"/>
                <a:cs typeface="Times New Roman"/>
                <a:sym typeface="Times New Roman"/>
              </a:defRPr>
            </a:lvl1pPr>
          </a:lstStyle>
          <a:p>
            <a:r>
              <a:t>タイトルテキスト</a:t>
            </a:r>
          </a:p>
        </p:txBody>
      </p:sp>
      <p:sp>
        <p:nvSpPr>
          <p:cNvPr id="1757" name="Shape 1757"/>
          <p:cNvSpPr>
            <a:spLocks noGrp="1"/>
          </p:cNvSpPr>
          <p:nvPr>
            <p:ph type="body" sz="quarter" idx="1"/>
          </p:nvPr>
        </p:nvSpPr>
        <p:spPr>
          <a:xfrm>
            <a:off x="812800" y="2906713"/>
            <a:ext cx="8743950" cy="1500188"/>
          </a:xfrm>
          <a:prstGeom prst="rect">
            <a:avLst/>
          </a:prstGeom>
        </p:spPr>
        <p:txBody>
          <a:bodyPr anchor="b"/>
          <a:lstStyle>
            <a:lvl1pPr marL="0" indent="0" defTabSz="914400">
              <a:spcBef>
                <a:spcPts val="400"/>
              </a:spcBef>
              <a:buSzTx/>
              <a:buFontTx/>
              <a:buNone/>
              <a:defRPr sz="2000">
                <a:latin typeface="Times New Roman"/>
                <a:ea typeface="Times New Roman"/>
                <a:cs typeface="Times New Roman"/>
                <a:sym typeface="Times New Roman"/>
              </a:defRPr>
            </a:lvl1pPr>
            <a:lvl2pPr marL="0" indent="457200" defTabSz="914400">
              <a:spcBef>
                <a:spcPts val="400"/>
              </a:spcBef>
              <a:buSzTx/>
              <a:buFontTx/>
              <a:buNone/>
              <a:defRPr sz="2000">
                <a:latin typeface="Times New Roman"/>
                <a:ea typeface="Times New Roman"/>
                <a:cs typeface="Times New Roman"/>
                <a:sym typeface="Times New Roman"/>
              </a:defRPr>
            </a:lvl2pPr>
            <a:lvl3pPr marL="0" indent="914400" defTabSz="914400">
              <a:spcBef>
                <a:spcPts val="400"/>
              </a:spcBef>
              <a:buSzTx/>
              <a:buFontTx/>
              <a:buNone/>
              <a:defRPr sz="2000">
                <a:latin typeface="Times New Roman"/>
                <a:ea typeface="Times New Roman"/>
                <a:cs typeface="Times New Roman"/>
                <a:sym typeface="Times New Roman"/>
              </a:defRPr>
            </a:lvl3pPr>
            <a:lvl4pPr marL="0" indent="1371600" defTabSz="914400">
              <a:spcBef>
                <a:spcPts val="400"/>
              </a:spcBef>
              <a:buSzTx/>
              <a:buFontTx/>
              <a:buNone/>
              <a:defRPr sz="2000">
                <a:latin typeface="Times New Roman"/>
                <a:ea typeface="Times New Roman"/>
                <a:cs typeface="Times New Roman"/>
                <a:sym typeface="Times New Roman"/>
              </a:defRPr>
            </a:lvl4pPr>
            <a:lvl5pPr marL="0" indent="1828800" defTabSz="914400">
              <a:spcBef>
                <a:spcPts val="400"/>
              </a:spcBef>
              <a:buSzTx/>
              <a:buFontTx/>
              <a:buNone/>
              <a:defRPr sz="2000">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1758" name="Shape 1758"/>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88516463"/>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10_2 つのコンテンツ">
    <p:spTree>
      <p:nvGrpSpPr>
        <p:cNvPr id="1" name=""/>
        <p:cNvGrpSpPr/>
        <p:nvPr/>
      </p:nvGrpSpPr>
      <p:grpSpPr>
        <a:xfrm>
          <a:off x="0" y="0"/>
          <a:ext cx="0" cy="0"/>
          <a:chOff x="0" y="0"/>
          <a:chExt cx="0" cy="0"/>
        </a:xfrm>
      </p:grpSpPr>
      <p:sp>
        <p:nvSpPr>
          <p:cNvPr id="1765" name="Shape 1765"/>
          <p:cNvSpPr>
            <a:spLocks noGrp="1"/>
          </p:cNvSpPr>
          <p:nvPr>
            <p:ph type="title"/>
          </p:nvPr>
        </p:nvSpPr>
        <p:spPr>
          <a:xfrm>
            <a:off x="771525" y="609600"/>
            <a:ext cx="8743950" cy="1143000"/>
          </a:xfrm>
          <a:prstGeom prst="rect">
            <a:avLst/>
          </a:prstGeom>
        </p:spPr>
        <p:txBody>
          <a:bodyPr/>
          <a:lstStyle>
            <a:lvl1pPr defTabSz="914400">
              <a:defRPr>
                <a:latin typeface="Times New Roman"/>
                <a:ea typeface="Times New Roman"/>
                <a:cs typeface="Times New Roman"/>
                <a:sym typeface="Times New Roman"/>
              </a:defRPr>
            </a:lvl1pPr>
          </a:lstStyle>
          <a:p>
            <a:r>
              <a:t>タイトルテキスト</a:t>
            </a:r>
          </a:p>
        </p:txBody>
      </p:sp>
      <p:sp>
        <p:nvSpPr>
          <p:cNvPr id="1766" name="Shape 1766"/>
          <p:cNvSpPr>
            <a:spLocks noGrp="1"/>
          </p:cNvSpPr>
          <p:nvPr>
            <p:ph type="body" sz="half" idx="1"/>
          </p:nvPr>
        </p:nvSpPr>
        <p:spPr>
          <a:xfrm>
            <a:off x="771588" y="1981200"/>
            <a:ext cx="4295776" cy="4114800"/>
          </a:xfrm>
          <a:prstGeom prst="rect">
            <a:avLst/>
          </a:prstGeom>
        </p:spPr>
        <p:txBody>
          <a:bodyPr/>
          <a:lstStyle>
            <a:lvl1pPr defTabSz="914400">
              <a:spcBef>
                <a:spcPts val="600"/>
              </a:spcBef>
              <a:buFontTx/>
              <a:defRPr sz="2800">
                <a:latin typeface="Times New Roman"/>
                <a:ea typeface="Times New Roman"/>
                <a:cs typeface="Times New Roman"/>
                <a:sym typeface="Times New Roman"/>
              </a:defRPr>
            </a:lvl1pPr>
            <a:lvl2pPr marL="790575" indent="-333375" defTabSz="914400">
              <a:spcBef>
                <a:spcPts val="600"/>
              </a:spcBef>
              <a:buFontTx/>
              <a:defRPr sz="2800">
                <a:latin typeface="Times New Roman"/>
                <a:ea typeface="Times New Roman"/>
                <a:cs typeface="Times New Roman"/>
                <a:sym typeface="Times New Roman"/>
              </a:defRPr>
            </a:lvl2pPr>
            <a:lvl3pPr marL="1234439" indent="-320039" defTabSz="914400">
              <a:spcBef>
                <a:spcPts val="600"/>
              </a:spcBef>
              <a:buFontTx/>
              <a:defRPr sz="2800">
                <a:latin typeface="Times New Roman"/>
                <a:ea typeface="Times New Roman"/>
                <a:cs typeface="Times New Roman"/>
                <a:sym typeface="Times New Roman"/>
              </a:defRPr>
            </a:lvl3pPr>
            <a:lvl4pPr marL="1727200" indent="-355600" defTabSz="914400">
              <a:spcBef>
                <a:spcPts val="600"/>
              </a:spcBef>
              <a:buFontTx/>
              <a:defRPr sz="2800">
                <a:latin typeface="Times New Roman"/>
                <a:ea typeface="Times New Roman"/>
                <a:cs typeface="Times New Roman"/>
                <a:sym typeface="Times New Roman"/>
              </a:defRPr>
            </a:lvl4pPr>
            <a:lvl5pPr marL="2184400" indent="-355600" defTabSz="914400">
              <a:spcBef>
                <a:spcPts val="600"/>
              </a:spcBef>
              <a:buFontTx/>
              <a:defRPr sz="2800">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1767" name="Shape 1767"/>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25183698"/>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10_比較">
    <p:spTree>
      <p:nvGrpSpPr>
        <p:cNvPr id="1" name=""/>
        <p:cNvGrpSpPr/>
        <p:nvPr/>
      </p:nvGrpSpPr>
      <p:grpSpPr>
        <a:xfrm>
          <a:off x="0" y="0"/>
          <a:ext cx="0" cy="0"/>
          <a:chOff x="0" y="0"/>
          <a:chExt cx="0" cy="0"/>
        </a:xfrm>
      </p:grpSpPr>
      <p:sp>
        <p:nvSpPr>
          <p:cNvPr id="1774" name="Shape 1774"/>
          <p:cNvSpPr>
            <a:spLocks noGrp="1"/>
          </p:cNvSpPr>
          <p:nvPr>
            <p:ph type="title"/>
          </p:nvPr>
        </p:nvSpPr>
        <p:spPr>
          <a:prstGeom prst="rect">
            <a:avLst/>
          </a:prstGeom>
        </p:spPr>
        <p:txBody>
          <a:bodyPr/>
          <a:lstStyle>
            <a:lvl1pPr defTabSz="914400">
              <a:defRPr>
                <a:latin typeface="Times New Roman"/>
                <a:ea typeface="Times New Roman"/>
                <a:cs typeface="Times New Roman"/>
                <a:sym typeface="Times New Roman"/>
              </a:defRPr>
            </a:lvl1pPr>
          </a:lstStyle>
          <a:p>
            <a:r>
              <a:t>タイトルテキスト</a:t>
            </a:r>
          </a:p>
        </p:txBody>
      </p:sp>
      <p:sp>
        <p:nvSpPr>
          <p:cNvPr id="1775" name="Shape 1775"/>
          <p:cNvSpPr>
            <a:spLocks noGrp="1"/>
          </p:cNvSpPr>
          <p:nvPr>
            <p:ph type="body" sz="quarter" idx="1"/>
          </p:nvPr>
        </p:nvSpPr>
        <p:spPr>
          <a:xfrm>
            <a:off x="514351" y="1535112"/>
            <a:ext cx="4545015" cy="639763"/>
          </a:xfrm>
          <a:prstGeom prst="rect">
            <a:avLst/>
          </a:prstGeom>
        </p:spPr>
        <p:txBody>
          <a:bodyPr anchor="b"/>
          <a:lstStyle>
            <a:lvl1pPr marL="0" indent="0" defTabSz="914400">
              <a:spcBef>
                <a:spcPts val="500"/>
              </a:spcBef>
              <a:buSzTx/>
              <a:buFontTx/>
              <a:buNone/>
              <a:defRPr sz="2400" b="1">
                <a:latin typeface="Times New Roman"/>
                <a:ea typeface="Times New Roman"/>
                <a:cs typeface="Times New Roman"/>
                <a:sym typeface="Times New Roman"/>
              </a:defRPr>
            </a:lvl1pPr>
            <a:lvl2pPr marL="0" indent="457200" defTabSz="914400">
              <a:spcBef>
                <a:spcPts val="500"/>
              </a:spcBef>
              <a:buSzTx/>
              <a:buFontTx/>
              <a:buNone/>
              <a:defRPr sz="2400" b="1">
                <a:latin typeface="Times New Roman"/>
                <a:ea typeface="Times New Roman"/>
                <a:cs typeface="Times New Roman"/>
                <a:sym typeface="Times New Roman"/>
              </a:defRPr>
            </a:lvl2pPr>
            <a:lvl3pPr marL="0" indent="914400" defTabSz="914400">
              <a:spcBef>
                <a:spcPts val="500"/>
              </a:spcBef>
              <a:buSzTx/>
              <a:buFontTx/>
              <a:buNone/>
              <a:defRPr sz="2400" b="1">
                <a:latin typeface="Times New Roman"/>
                <a:ea typeface="Times New Roman"/>
                <a:cs typeface="Times New Roman"/>
                <a:sym typeface="Times New Roman"/>
              </a:defRPr>
            </a:lvl3pPr>
            <a:lvl4pPr marL="0" indent="1371600" defTabSz="914400">
              <a:spcBef>
                <a:spcPts val="500"/>
              </a:spcBef>
              <a:buSzTx/>
              <a:buFontTx/>
              <a:buNone/>
              <a:defRPr sz="2400" b="1">
                <a:latin typeface="Times New Roman"/>
                <a:ea typeface="Times New Roman"/>
                <a:cs typeface="Times New Roman"/>
                <a:sym typeface="Times New Roman"/>
              </a:defRPr>
            </a:lvl4pPr>
            <a:lvl5pPr marL="0" indent="1828800" defTabSz="914400">
              <a:spcBef>
                <a:spcPts val="500"/>
              </a:spcBef>
              <a:buSzTx/>
              <a:buFontTx/>
              <a:buNone/>
              <a:defRPr sz="2400" b="1">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1776" name="Shape 1776"/>
          <p:cNvSpPr>
            <a:spLocks noGrp="1"/>
          </p:cNvSpPr>
          <p:nvPr>
            <p:ph type="body" sz="quarter" idx="13"/>
          </p:nvPr>
        </p:nvSpPr>
        <p:spPr>
          <a:xfrm>
            <a:off x="5226051" y="1535112"/>
            <a:ext cx="4546601" cy="639763"/>
          </a:xfrm>
          <a:prstGeom prst="rect">
            <a:avLst/>
          </a:prstGeom>
        </p:spPr>
        <p:txBody>
          <a:bodyPr anchor="b"/>
          <a:lstStyle/>
          <a:p>
            <a:pPr marL="0" indent="0" defTabSz="914400">
              <a:spcBef>
                <a:spcPts val="500"/>
              </a:spcBef>
              <a:buSzTx/>
              <a:buFontTx/>
              <a:buNone/>
              <a:defRPr sz="2400" b="1">
                <a:latin typeface="Times New Roman"/>
                <a:ea typeface="Times New Roman"/>
                <a:cs typeface="Times New Roman"/>
                <a:sym typeface="Times New Roman"/>
              </a:defRPr>
            </a:pPr>
            <a:endParaRPr/>
          </a:p>
        </p:txBody>
      </p:sp>
      <p:sp>
        <p:nvSpPr>
          <p:cNvPr id="1777" name="Shape 1777"/>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57954637"/>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11_タイトルのみ">
    <p:spTree>
      <p:nvGrpSpPr>
        <p:cNvPr id="1" name=""/>
        <p:cNvGrpSpPr/>
        <p:nvPr/>
      </p:nvGrpSpPr>
      <p:grpSpPr>
        <a:xfrm>
          <a:off x="0" y="0"/>
          <a:ext cx="0" cy="0"/>
          <a:chOff x="0" y="0"/>
          <a:chExt cx="0" cy="0"/>
        </a:xfrm>
      </p:grpSpPr>
      <p:sp>
        <p:nvSpPr>
          <p:cNvPr id="1784" name="Shape 1784"/>
          <p:cNvSpPr>
            <a:spLocks noGrp="1"/>
          </p:cNvSpPr>
          <p:nvPr>
            <p:ph type="title"/>
          </p:nvPr>
        </p:nvSpPr>
        <p:spPr>
          <a:xfrm>
            <a:off x="771525" y="609600"/>
            <a:ext cx="8743950" cy="1143000"/>
          </a:xfrm>
          <a:prstGeom prst="rect">
            <a:avLst/>
          </a:prstGeom>
        </p:spPr>
        <p:txBody>
          <a:bodyPr/>
          <a:lstStyle>
            <a:lvl1pPr defTabSz="914400">
              <a:defRPr>
                <a:latin typeface="Times New Roman"/>
                <a:ea typeface="Times New Roman"/>
                <a:cs typeface="Times New Roman"/>
                <a:sym typeface="Times New Roman"/>
              </a:defRPr>
            </a:lvl1pPr>
          </a:lstStyle>
          <a:p>
            <a:r>
              <a:t>タイトルテキスト</a:t>
            </a:r>
          </a:p>
        </p:txBody>
      </p:sp>
      <p:sp>
        <p:nvSpPr>
          <p:cNvPr id="1785" name="Shape 1785"/>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80484950"/>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10_タイトル付きのコンテンツ">
    <p:spTree>
      <p:nvGrpSpPr>
        <p:cNvPr id="1" name=""/>
        <p:cNvGrpSpPr/>
        <p:nvPr/>
      </p:nvGrpSpPr>
      <p:grpSpPr>
        <a:xfrm>
          <a:off x="0" y="0"/>
          <a:ext cx="0" cy="0"/>
          <a:chOff x="0" y="0"/>
          <a:chExt cx="0" cy="0"/>
        </a:xfrm>
      </p:grpSpPr>
      <p:sp>
        <p:nvSpPr>
          <p:cNvPr id="1799" name="Shape 1799"/>
          <p:cNvSpPr>
            <a:spLocks noGrp="1"/>
          </p:cNvSpPr>
          <p:nvPr>
            <p:ph type="title"/>
          </p:nvPr>
        </p:nvSpPr>
        <p:spPr>
          <a:xfrm>
            <a:off x="514354" y="273050"/>
            <a:ext cx="3384551" cy="1162050"/>
          </a:xfrm>
          <a:prstGeom prst="rect">
            <a:avLst/>
          </a:prstGeom>
        </p:spPr>
        <p:txBody>
          <a:bodyPr anchor="b"/>
          <a:lstStyle>
            <a:lvl1pPr algn="l" defTabSz="914400">
              <a:defRPr sz="2000" b="1">
                <a:latin typeface="Times New Roman"/>
                <a:ea typeface="Times New Roman"/>
                <a:cs typeface="Times New Roman"/>
                <a:sym typeface="Times New Roman"/>
              </a:defRPr>
            </a:lvl1pPr>
          </a:lstStyle>
          <a:p>
            <a:r>
              <a:t>タイトルテキスト</a:t>
            </a:r>
          </a:p>
        </p:txBody>
      </p:sp>
      <p:sp>
        <p:nvSpPr>
          <p:cNvPr id="1800" name="Shape 1800"/>
          <p:cNvSpPr>
            <a:spLocks noGrp="1"/>
          </p:cNvSpPr>
          <p:nvPr>
            <p:ph type="body" idx="1"/>
          </p:nvPr>
        </p:nvSpPr>
        <p:spPr>
          <a:xfrm>
            <a:off x="4022726" y="273163"/>
            <a:ext cx="5749926" cy="5853114"/>
          </a:xfrm>
          <a:prstGeom prst="rect">
            <a:avLst/>
          </a:prstGeom>
        </p:spPr>
        <p:txBody>
          <a:bodyPr/>
          <a:lstStyle>
            <a:lvl1pPr defTabSz="914400">
              <a:buFontTx/>
              <a:defRPr>
                <a:latin typeface="Times New Roman"/>
                <a:ea typeface="Times New Roman"/>
                <a:cs typeface="Times New Roman"/>
                <a:sym typeface="Times New Roman"/>
              </a:defRPr>
            </a:lvl1pPr>
            <a:lvl2pPr defTabSz="914400">
              <a:buFontTx/>
              <a:defRPr>
                <a:latin typeface="Times New Roman"/>
                <a:ea typeface="Times New Roman"/>
                <a:cs typeface="Times New Roman"/>
                <a:sym typeface="Times New Roman"/>
              </a:defRPr>
            </a:lvl2pPr>
            <a:lvl3pPr defTabSz="914400">
              <a:buFontTx/>
              <a:defRPr>
                <a:latin typeface="Times New Roman"/>
                <a:ea typeface="Times New Roman"/>
                <a:cs typeface="Times New Roman"/>
                <a:sym typeface="Times New Roman"/>
              </a:defRPr>
            </a:lvl3pPr>
            <a:lvl4pPr defTabSz="914400">
              <a:buFontTx/>
              <a:defRPr>
                <a:latin typeface="Times New Roman"/>
                <a:ea typeface="Times New Roman"/>
                <a:cs typeface="Times New Roman"/>
                <a:sym typeface="Times New Roman"/>
              </a:defRPr>
            </a:lvl4pPr>
            <a:lvl5pPr defTabSz="914400">
              <a:buFontTx/>
              <a:defRPr>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1801" name="Shape 1801"/>
          <p:cNvSpPr>
            <a:spLocks noGrp="1"/>
          </p:cNvSpPr>
          <p:nvPr>
            <p:ph type="body" sz="half" idx="13"/>
          </p:nvPr>
        </p:nvSpPr>
        <p:spPr>
          <a:xfrm>
            <a:off x="514354" y="1435103"/>
            <a:ext cx="3384551" cy="4691063"/>
          </a:xfrm>
          <a:prstGeom prst="rect">
            <a:avLst/>
          </a:prstGeom>
        </p:spPr>
        <p:txBody>
          <a:bodyPr/>
          <a:lstStyle/>
          <a:p>
            <a:pPr marL="0" indent="0" defTabSz="914400">
              <a:spcBef>
                <a:spcPts val="300"/>
              </a:spcBef>
              <a:buSzTx/>
              <a:buFontTx/>
              <a:buNone/>
              <a:defRPr sz="1400">
                <a:latin typeface="Times New Roman"/>
                <a:ea typeface="Times New Roman"/>
                <a:cs typeface="Times New Roman"/>
                <a:sym typeface="Times New Roman"/>
              </a:defRPr>
            </a:pPr>
            <a:endParaRPr/>
          </a:p>
        </p:txBody>
      </p:sp>
      <p:sp>
        <p:nvSpPr>
          <p:cNvPr id="1802" name="Shape 1802"/>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86921614"/>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6_タイトル付きの図">
    <p:spTree>
      <p:nvGrpSpPr>
        <p:cNvPr id="1" name=""/>
        <p:cNvGrpSpPr/>
        <p:nvPr/>
      </p:nvGrpSpPr>
      <p:grpSpPr>
        <a:xfrm>
          <a:off x="0" y="0"/>
          <a:ext cx="0" cy="0"/>
          <a:chOff x="0" y="0"/>
          <a:chExt cx="0" cy="0"/>
        </a:xfrm>
      </p:grpSpPr>
      <p:sp>
        <p:nvSpPr>
          <p:cNvPr id="1809" name="Shape 1809"/>
          <p:cNvSpPr>
            <a:spLocks noGrp="1"/>
          </p:cNvSpPr>
          <p:nvPr>
            <p:ph type="title"/>
          </p:nvPr>
        </p:nvSpPr>
        <p:spPr>
          <a:xfrm>
            <a:off x="2016125" y="4800600"/>
            <a:ext cx="6172200" cy="566738"/>
          </a:xfrm>
          <a:prstGeom prst="rect">
            <a:avLst/>
          </a:prstGeom>
        </p:spPr>
        <p:txBody>
          <a:bodyPr anchor="b"/>
          <a:lstStyle>
            <a:lvl1pPr algn="l" defTabSz="914400">
              <a:defRPr sz="2000" b="1">
                <a:latin typeface="Times New Roman"/>
                <a:ea typeface="Times New Roman"/>
                <a:cs typeface="Times New Roman"/>
                <a:sym typeface="Times New Roman"/>
              </a:defRPr>
            </a:lvl1pPr>
          </a:lstStyle>
          <a:p>
            <a:r>
              <a:t>タイトルテキスト</a:t>
            </a:r>
          </a:p>
        </p:txBody>
      </p:sp>
      <p:sp>
        <p:nvSpPr>
          <p:cNvPr id="1810" name="Shape 1810"/>
          <p:cNvSpPr>
            <a:spLocks noGrp="1"/>
          </p:cNvSpPr>
          <p:nvPr>
            <p:ph type="pic" sz="half" idx="13"/>
          </p:nvPr>
        </p:nvSpPr>
        <p:spPr>
          <a:xfrm>
            <a:off x="2016125" y="612775"/>
            <a:ext cx="6172200" cy="4114800"/>
          </a:xfrm>
          <a:prstGeom prst="rect">
            <a:avLst/>
          </a:prstGeom>
        </p:spPr>
        <p:txBody>
          <a:bodyPr lIns="91439" rIns="91439">
            <a:noAutofit/>
          </a:bodyPr>
          <a:lstStyle/>
          <a:p>
            <a:endParaRPr/>
          </a:p>
        </p:txBody>
      </p:sp>
      <p:sp>
        <p:nvSpPr>
          <p:cNvPr id="1811" name="Shape 1811"/>
          <p:cNvSpPr>
            <a:spLocks noGrp="1"/>
          </p:cNvSpPr>
          <p:nvPr>
            <p:ph type="body" sz="quarter" idx="1"/>
          </p:nvPr>
        </p:nvSpPr>
        <p:spPr>
          <a:xfrm>
            <a:off x="2016125" y="5367337"/>
            <a:ext cx="6172200" cy="804863"/>
          </a:xfrm>
          <a:prstGeom prst="rect">
            <a:avLst/>
          </a:prstGeom>
        </p:spPr>
        <p:txBody>
          <a:bodyPr/>
          <a:lstStyle>
            <a:lvl1pPr marL="0" indent="0" defTabSz="914400">
              <a:spcBef>
                <a:spcPts val="300"/>
              </a:spcBef>
              <a:buSzTx/>
              <a:buFontTx/>
              <a:buNone/>
              <a:defRPr sz="1400">
                <a:latin typeface="Times New Roman"/>
                <a:ea typeface="Times New Roman"/>
                <a:cs typeface="Times New Roman"/>
                <a:sym typeface="Times New Roman"/>
              </a:defRPr>
            </a:lvl1pPr>
            <a:lvl2pPr marL="0" indent="457200" defTabSz="914400">
              <a:spcBef>
                <a:spcPts val="300"/>
              </a:spcBef>
              <a:buSzTx/>
              <a:buFontTx/>
              <a:buNone/>
              <a:defRPr sz="1400">
                <a:latin typeface="Times New Roman"/>
                <a:ea typeface="Times New Roman"/>
                <a:cs typeface="Times New Roman"/>
                <a:sym typeface="Times New Roman"/>
              </a:defRPr>
            </a:lvl2pPr>
            <a:lvl3pPr marL="0" indent="914400" defTabSz="914400">
              <a:spcBef>
                <a:spcPts val="300"/>
              </a:spcBef>
              <a:buSzTx/>
              <a:buFontTx/>
              <a:buNone/>
              <a:defRPr sz="1400">
                <a:latin typeface="Times New Roman"/>
                <a:ea typeface="Times New Roman"/>
                <a:cs typeface="Times New Roman"/>
                <a:sym typeface="Times New Roman"/>
              </a:defRPr>
            </a:lvl3pPr>
            <a:lvl4pPr marL="0" indent="1371600" defTabSz="914400">
              <a:spcBef>
                <a:spcPts val="300"/>
              </a:spcBef>
              <a:buSzTx/>
              <a:buFontTx/>
              <a:buNone/>
              <a:defRPr sz="1400">
                <a:latin typeface="Times New Roman"/>
                <a:ea typeface="Times New Roman"/>
                <a:cs typeface="Times New Roman"/>
                <a:sym typeface="Times New Roman"/>
              </a:defRPr>
            </a:lvl4pPr>
            <a:lvl5pPr marL="0" indent="1828800" defTabSz="914400">
              <a:spcBef>
                <a:spcPts val="300"/>
              </a:spcBef>
              <a:buSzTx/>
              <a:buFontTx/>
              <a:buNone/>
              <a:defRPr sz="1400">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1812" name="Shape 1812"/>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67576523"/>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10_タイトルと縦書きテキスト">
    <p:spTree>
      <p:nvGrpSpPr>
        <p:cNvPr id="1" name=""/>
        <p:cNvGrpSpPr/>
        <p:nvPr/>
      </p:nvGrpSpPr>
      <p:grpSpPr>
        <a:xfrm>
          <a:off x="0" y="0"/>
          <a:ext cx="0" cy="0"/>
          <a:chOff x="0" y="0"/>
          <a:chExt cx="0" cy="0"/>
        </a:xfrm>
      </p:grpSpPr>
      <p:sp>
        <p:nvSpPr>
          <p:cNvPr id="1819" name="Shape 1819"/>
          <p:cNvSpPr>
            <a:spLocks noGrp="1"/>
          </p:cNvSpPr>
          <p:nvPr>
            <p:ph type="title"/>
          </p:nvPr>
        </p:nvSpPr>
        <p:spPr>
          <a:xfrm>
            <a:off x="771525" y="609600"/>
            <a:ext cx="8743950" cy="1143000"/>
          </a:xfrm>
          <a:prstGeom prst="rect">
            <a:avLst/>
          </a:prstGeom>
        </p:spPr>
        <p:txBody>
          <a:bodyPr/>
          <a:lstStyle>
            <a:lvl1pPr defTabSz="914400">
              <a:defRPr>
                <a:latin typeface="Times New Roman"/>
                <a:ea typeface="Times New Roman"/>
                <a:cs typeface="Times New Roman"/>
                <a:sym typeface="Times New Roman"/>
              </a:defRPr>
            </a:lvl1pPr>
          </a:lstStyle>
          <a:p>
            <a:r>
              <a:t>タイトルテキスト</a:t>
            </a:r>
          </a:p>
        </p:txBody>
      </p:sp>
      <p:sp>
        <p:nvSpPr>
          <p:cNvPr id="1820" name="Shape 1820"/>
          <p:cNvSpPr>
            <a:spLocks noGrp="1"/>
          </p:cNvSpPr>
          <p:nvPr>
            <p:ph type="body" idx="1"/>
          </p:nvPr>
        </p:nvSpPr>
        <p:spPr>
          <a:xfrm>
            <a:off x="771525" y="1981200"/>
            <a:ext cx="8743950" cy="4114800"/>
          </a:xfrm>
          <a:prstGeom prst="rect">
            <a:avLst/>
          </a:prstGeom>
        </p:spPr>
        <p:txBody>
          <a:bodyPr/>
          <a:lstStyle>
            <a:lvl1pPr defTabSz="914400">
              <a:buFontTx/>
              <a:defRPr>
                <a:latin typeface="Times New Roman"/>
                <a:ea typeface="Times New Roman"/>
                <a:cs typeface="Times New Roman"/>
                <a:sym typeface="Times New Roman"/>
              </a:defRPr>
            </a:lvl1pPr>
            <a:lvl2pPr defTabSz="914400">
              <a:buFontTx/>
              <a:defRPr>
                <a:latin typeface="Times New Roman"/>
                <a:ea typeface="Times New Roman"/>
                <a:cs typeface="Times New Roman"/>
                <a:sym typeface="Times New Roman"/>
              </a:defRPr>
            </a:lvl2pPr>
            <a:lvl3pPr defTabSz="914400">
              <a:buFontTx/>
              <a:defRPr>
                <a:latin typeface="Times New Roman"/>
                <a:ea typeface="Times New Roman"/>
                <a:cs typeface="Times New Roman"/>
                <a:sym typeface="Times New Roman"/>
              </a:defRPr>
            </a:lvl3pPr>
            <a:lvl4pPr defTabSz="914400">
              <a:buFontTx/>
              <a:defRPr>
                <a:latin typeface="Times New Roman"/>
                <a:ea typeface="Times New Roman"/>
                <a:cs typeface="Times New Roman"/>
                <a:sym typeface="Times New Roman"/>
              </a:defRPr>
            </a:lvl4pPr>
            <a:lvl5pPr defTabSz="914400">
              <a:buFontTx/>
              <a:defRPr>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1821" name="Shape 1821"/>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65811050"/>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6_縦書きタイトルと縦書きテキスト">
    <p:spTree>
      <p:nvGrpSpPr>
        <p:cNvPr id="1" name=""/>
        <p:cNvGrpSpPr/>
        <p:nvPr/>
      </p:nvGrpSpPr>
      <p:grpSpPr>
        <a:xfrm>
          <a:off x="0" y="0"/>
          <a:ext cx="0" cy="0"/>
          <a:chOff x="0" y="0"/>
          <a:chExt cx="0" cy="0"/>
        </a:xfrm>
      </p:grpSpPr>
      <p:sp>
        <p:nvSpPr>
          <p:cNvPr id="1828" name="Shape 1828"/>
          <p:cNvSpPr>
            <a:spLocks noGrp="1"/>
          </p:cNvSpPr>
          <p:nvPr>
            <p:ph type="title"/>
          </p:nvPr>
        </p:nvSpPr>
        <p:spPr>
          <a:xfrm>
            <a:off x="7329489" y="609600"/>
            <a:ext cx="2185989" cy="5486400"/>
          </a:xfrm>
          <a:prstGeom prst="rect">
            <a:avLst/>
          </a:prstGeom>
        </p:spPr>
        <p:txBody>
          <a:bodyPr/>
          <a:lstStyle>
            <a:lvl1pPr defTabSz="914400">
              <a:defRPr>
                <a:latin typeface="Times New Roman"/>
                <a:ea typeface="Times New Roman"/>
                <a:cs typeface="Times New Roman"/>
                <a:sym typeface="Times New Roman"/>
              </a:defRPr>
            </a:lvl1pPr>
          </a:lstStyle>
          <a:p>
            <a:r>
              <a:t>タイトルテキスト</a:t>
            </a:r>
          </a:p>
        </p:txBody>
      </p:sp>
      <p:sp>
        <p:nvSpPr>
          <p:cNvPr id="1829" name="Shape 1829"/>
          <p:cNvSpPr>
            <a:spLocks noGrp="1"/>
          </p:cNvSpPr>
          <p:nvPr>
            <p:ph type="body" idx="1"/>
          </p:nvPr>
        </p:nvSpPr>
        <p:spPr>
          <a:xfrm>
            <a:off x="771525" y="609600"/>
            <a:ext cx="6405563" cy="5486400"/>
          </a:xfrm>
          <a:prstGeom prst="rect">
            <a:avLst/>
          </a:prstGeom>
        </p:spPr>
        <p:txBody>
          <a:bodyPr/>
          <a:lstStyle>
            <a:lvl1pPr defTabSz="914400">
              <a:buFontTx/>
              <a:defRPr>
                <a:latin typeface="Times New Roman"/>
                <a:ea typeface="Times New Roman"/>
                <a:cs typeface="Times New Roman"/>
                <a:sym typeface="Times New Roman"/>
              </a:defRPr>
            </a:lvl1pPr>
            <a:lvl2pPr defTabSz="914400">
              <a:buFontTx/>
              <a:defRPr>
                <a:latin typeface="Times New Roman"/>
                <a:ea typeface="Times New Roman"/>
                <a:cs typeface="Times New Roman"/>
                <a:sym typeface="Times New Roman"/>
              </a:defRPr>
            </a:lvl2pPr>
            <a:lvl3pPr defTabSz="914400">
              <a:buFontTx/>
              <a:defRPr>
                <a:latin typeface="Times New Roman"/>
                <a:ea typeface="Times New Roman"/>
                <a:cs typeface="Times New Roman"/>
                <a:sym typeface="Times New Roman"/>
              </a:defRPr>
            </a:lvl3pPr>
            <a:lvl4pPr defTabSz="914400">
              <a:buFontTx/>
              <a:defRPr>
                <a:latin typeface="Times New Roman"/>
                <a:ea typeface="Times New Roman"/>
                <a:cs typeface="Times New Roman"/>
                <a:sym typeface="Times New Roman"/>
              </a:defRPr>
            </a:lvl4pPr>
            <a:lvl5pPr defTabSz="914400">
              <a:buFontTx/>
              <a:defRPr>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1830" name="Shape 1830"/>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86242795"/>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6_タイトル、テキスト、コンテンツ">
    <p:spTree>
      <p:nvGrpSpPr>
        <p:cNvPr id="1" name=""/>
        <p:cNvGrpSpPr/>
        <p:nvPr/>
      </p:nvGrpSpPr>
      <p:grpSpPr>
        <a:xfrm>
          <a:off x="0" y="0"/>
          <a:ext cx="0" cy="0"/>
          <a:chOff x="0" y="0"/>
          <a:chExt cx="0" cy="0"/>
        </a:xfrm>
      </p:grpSpPr>
      <p:sp>
        <p:nvSpPr>
          <p:cNvPr id="1837" name="Shape 1837"/>
          <p:cNvSpPr>
            <a:spLocks noGrp="1"/>
          </p:cNvSpPr>
          <p:nvPr>
            <p:ph type="title"/>
          </p:nvPr>
        </p:nvSpPr>
        <p:spPr>
          <a:xfrm>
            <a:off x="771525" y="609600"/>
            <a:ext cx="8743950" cy="1143000"/>
          </a:xfrm>
          <a:prstGeom prst="rect">
            <a:avLst/>
          </a:prstGeom>
        </p:spPr>
        <p:txBody>
          <a:bodyPr/>
          <a:lstStyle>
            <a:lvl1pPr defTabSz="914400">
              <a:defRPr>
                <a:latin typeface="Times New Roman"/>
                <a:ea typeface="Times New Roman"/>
                <a:cs typeface="Times New Roman"/>
                <a:sym typeface="Times New Roman"/>
              </a:defRPr>
            </a:lvl1pPr>
          </a:lstStyle>
          <a:p>
            <a:r>
              <a:t>タイトルテキスト</a:t>
            </a:r>
          </a:p>
        </p:txBody>
      </p:sp>
      <p:sp>
        <p:nvSpPr>
          <p:cNvPr id="1838" name="Shape 1838"/>
          <p:cNvSpPr>
            <a:spLocks noGrp="1"/>
          </p:cNvSpPr>
          <p:nvPr>
            <p:ph type="body" sz="half" idx="1"/>
          </p:nvPr>
        </p:nvSpPr>
        <p:spPr>
          <a:xfrm>
            <a:off x="771588" y="1981200"/>
            <a:ext cx="4295776" cy="4114800"/>
          </a:xfrm>
          <a:prstGeom prst="rect">
            <a:avLst/>
          </a:prstGeom>
        </p:spPr>
        <p:txBody>
          <a:bodyPr/>
          <a:lstStyle>
            <a:lvl1pPr defTabSz="914400">
              <a:buFontTx/>
              <a:defRPr>
                <a:latin typeface="Times New Roman"/>
                <a:ea typeface="Times New Roman"/>
                <a:cs typeface="Times New Roman"/>
                <a:sym typeface="Times New Roman"/>
              </a:defRPr>
            </a:lvl1pPr>
            <a:lvl2pPr defTabSz="914400">
              <a:buFontTx/>
              <a:defRPr>
                <a:latin typeface="Times New Roman"/>
                <a:ea typeface="Times New Roman"/>
                <a:cs typeface="Times New Roman"/>
                <a:sym typeface="Times New Roman"/>
              </a:defRPr>
            </a:lvl2pPr>
            <a:lvl3pPr defTabSz="914400">
              <a:buFontTx/>
              <a:defRPr>
                <a:latin typeface="Times New Roman"/>
                <a:ea typeface="Times New Roman"/>
                <a:cs typeface="Times New Roman"/>
                <a:sym typeface="Times New Roman"/>
              </a:defRPr>
            </a:lvl3pPr>
            <a:lvl4pPr defTabSz="914400">
              <a:buFontTx/>
              <a:defRPr>
                <a:latin typeface="Times New Roman"/>
                <a:ea typeface="Times New Roman"/>
                <a:cs typeface="Times New Roman"/>
                <a:sym typeface="Times New Roman"/>
              </a:defRPr>
            </a:lvl4pPr>
            <a:lvl5pPr defTabSz="914400">
              <a:buFontTx/>
              <a:defRPr>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1839" name="Shape 1839"/>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45952173"/>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5_タイトルと表">
    <p:spTree>
      <p:nvGrpSpPr>
        <p:cNvPr id="1" name=""/>
        <p:cNvGrpSpPr/>
        <p:nvPr/>
      </p:nvGrpSpPr>
      <p:grpSpPr>
        <a:xfrm>
          <a:off x="0" y="0"/>
          <a:ext cx="0" cy="0"/>
          <a:chOff x="0" y="0"/>
          <a:chExt cx="0" cy="0"/>
        </a:xfrm>
      </p:grpSpPr>
      <p:sp>
        <p:nvSpPr>
          <p:cNvPr id="1846" name="Shape 1846"/>
          <p:cNvSpPr>
            <a:spLocks noGrp="1"/>
          </p:cNvSpPr>
          <p:nvPr>
            <p:ph type="title"/>
          </p:nvPr>
        </p:nvSpPr>
        <p:spPr>
          <a:xfrm>
            <a:off x="771525" y="609600"/>
            <a:ext cx="8743950" cy="1143000"/>
          </a:xfrm>
          <a:prstGeom prst="rect">
            <a:avLst/>
          </a:prstGeom>
        </p:spPr>
        <p:txBody>
          <a:bodyPr/>
          <a:lstStyle>
            <a:lvl1pPr defTabSz="914400">
              <a:defRPr>
                <a:latin typeface="Times New Roman"/>
                <a:ea typeface="Times New Roman"/>
                <a:cs typeface="Times New Roman"/>
                <a:sym typeface="Times New Roman"/>
              </a:defRPr>
            </a:lvl1pPr>
          </a:lstStyle>
          <a:p>
            <a:r>
              <a:t>タイトルテキスト</a:t>
            </a:r>
          </a:p>
        </p:txBody>
      </p:sp>
      <p:sp>
        <p:nvSpPr>
          <p:cNvPr id="1847" name="Shape 1847"/>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65887479"/>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タイトルのみ">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タイトルテキスト</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21161716"/>
      </p:ext>
    </p:extLst>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7_タイトル、テキスト、コンテンツ">
    <p:spTree>
      <p:nvGrpSpPr>
        <p:cNvPr id="1" name=""/>
        <p:cNvGrpSpPr/>
        <p:nvPr/>
      </p:nvGrpSpPr>
      <p:grpSpPr>
        <a:xfrm>
          <a:off x="0" y="0"/>
          <a:ext cx="0" cy="0"/>
          <a:chOff x="0" y="0"/>
          <a:chExt cx="0" cy="0"/>
        </a:xfrm>
      </p:grpSpPr>
      <p:sp>
        <p:nvSpPr>
          <p:cNvPr id="1854" name="Shape 1854"/>
          <p:cNvSpPr>
            <a:spLocks noGrp="1"/>
          </p:cNvSpPr>
          <p:nvPr>
            <p:ph type="title"/>
          </p:nvPr>
        </p:nvSpPr>
        <p:spPr>
          <a:xfrm>
            <a:off x="771525" y="609600"/>
            <a:ext cx="8743950" cy="1143000"/>
          </a:xfrm>
          <a:prstGeom prst="rect">
            <a:avLst/>
          </a:prstGeom>
        </p:spPr>
        <p:txBody>
          <a:bodyPr/>
          <a:lstStyle>
            <a:lvl1pPr defTabSz="914400">
              <a:defRPr>
                <a:latin typeface="Times New Roman"/>
                <a:ea typeface="Times New Roman"/>
                <a:cs typeface="Times New Roman"/>
                <a:sym typeface="Times New Roman"/>
              </a:defRPr>
            </a:lvl1pPr>
          </a:lstStyle>
          <a:p>
            <a:r>
              <a:t>タイトルテキスト</a:t>
            </a:r>
          </a:p>
        </p:txBody>
      </p:sp>
      <p:sp>
        <p:nvSpPr>
          <p:cNvPr id="1855" name="Shape 1855"/>
          <p:cNvSpPr>
            <a:spLocks noGrp="1"/>
          </p:cNvSpPr>
          <p:nvPr>
            <p:ph type="body" sz="half" idx="1"/>
          </p:nvPr>
        </p:nvSpPr>
        <p:spPr>
          <a:xfrm>
            <a:off x="771525" y="1981200"/>
            <a:ext cx="8743950" cy="1981200"/>
          </a:xfrm>
          <a:prstGeom prst="rect">
            <a:avLst/>
          </a:prstGeom>
        </p:spPr>
        <p:txBody>
          <a:bodyPr/>
          <a:lstStyle>
            <a:lvl1pPr defTabSz="914400">
              <a:buFontTx/>
              <a:defRPr>
                <a:latin typeface="Times New Roman"/>
                <a:ea typeface="Times New Roman"/>
                <a:cs typeface="Times New Roman"/>
                <a:sym typeface="Times New Roman"/>
              </a:defRPr>
            </a:lvl1pPr>
            <a:lvl2pPr defTabSz="914400">
              <a:buFontTx/>
              <a:defRPr>
                <a:latin typeface="Times New Roman"/>
                <a:ea typeface="Times New Roman"/>
                <a:cs typeface="Times New Roman"/>
                <a:sym typeface="Times New Roman"/>
              </a:defRPr>
            </a:lvl2pPr>
            <a:lvl3pPr defTabSz="914400">
              <a:buFontTx/>
              <a:defRPr>
                <a:latin typeface="Times New Roman"/>
                <a:ea typeface="Times New Roman"/>
                <a:cs typeface="Times New Roman"/>
                <a:sym typeface="Times New Roman"/>
              </a:defRPr>
            </a:lvl3pPr>
            <a:lvl4pPr defTabSz="914400">
              <a:buFontTx/>
              <a:defRPr>
                <a:latin typeface="Times New Roman"/>
                <a:ea typeface="Times New Roman"/>
                <a:cs typeface="Times New Roman"/>
                <a:sym typeface="Times New Roman"/>
              </a:defRPr>
            </a:lvl4pPr>
            <a:lvl5pPr defTabSz="914400">
              <a:buFontTx/>
              <a:defRPr>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1856" name="Shape 1856"/>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96207702"/>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2_タイトル、2 つのコンテンツ、テキスト">
    <p:spTree>
      <p:nvGrpSpPr>
        <p:cNvPr id="1" name=""/>
        <p:cNvGrpSpPr/>
        <p:nvPr/>
      </p:nvGrpSpPr>
      <p:grpSpPr>
        <a:xfrm>
          <a:off x="0" y="0"/>
          <a:ext cx="0" cy="0"/>
          <a:chOff x="0" y="0"/>
          <a:chExt cx="0" cy="0"/>
        </a:xfrm>
      </p:grpSpPr>
      <p:sp>
        <p:nvSpPr>
          <p:cNvPr id="1863" name="Shape 1863"/>
          <p:cNvSpPr>
            <a:spLocks noGrp="1"/>
          </p:cNvSpPr>
          <p:nvPr>
            <p:ph type="title"/>
          </p:nvPr>
        </p:nvSpPr>
        <p:spPr>
          <a:xfrm>
            <a:off x="771525" y="609600"/>
            <a:ext cx="8743950" cy="1143000"/>
          </a:xfrm>
          <a:prstGeom prst="rect">
            <a:avLst/>
          </a:prstGeom>
        </p:spPr>
        <p:txBody>
          <a:bodyPr/>
          <a:lstStyle>
            <a:lvl1pPr defTabSz="914400">
              <a:defRPr>
                <a:latin typeface="Times New Roman"/>
                <a:ea typeface="Times New Roman"/>
                <a:cs typeface="Times New Roman"/>
                <a:sym typeface="Times New Roman"/>
              </a:defRPr>
            </a:lvl1pPr>
          </a:lstStyle>
          <a:p>
            <a:r>
              <a:t>タイトルテキスト</a:t>
            </a:r>
          </a:p>
        </p:txBody>
      </p:sp>
      <p:sp>
        <p:nvSpPr>
          <p:cNvPr id="1864" name="Shape 1864"/>
          <p:cNvSpPr>
            <a:spLocks noGrp="1"/>
          </p:cNvSpPr>
          <p:nvPr>
            <p:ph type="body" sz="quarter" idx="1"/>
          </p:nvPr>
        </p:nvSpPr>
        <p:spPr>
          <a:xfrm>
            <a:off x="771588" y="1981200"/>
            <a:ext cx="4295776" cy="1981200"/>
          </a:xfrm>
          <a:prstGeom prst="rect">
            <a:avLst/>
          </a:prstGeom>
        </p:spPr>
        <p:txBody>
          <a:bodyPr/>
          <a:lstStyle>
            <a:lvl1pPr defTabSz="914400">
              <a:buFontTx/>
              <a:defRPr>
                <a:latin typeface="Times New Roman"/>
                <a:ea typeface="Times New Roman"/>
                <a:cs typeface="Times New Roman"/>
                <a:sym typeface="Times New Roman"/>
              </a:defRPr>
            </a:lvl1pPr>
            <a:lvl2pPr defTabSz="914400">
              <a:buFontTx/>
              <a:defRPr>
                <a:latin typeface="Times New Roman"/>
                <a:ea typeface="Times New Roman"/>
                <a:cs typeface="Times New Roman"/>
                <a:sym typeface="Times New Roman"/>
              </a:defRPr>
            </a:lvl2pPr>
            <a:lvl3pPr defTabSz="914400">
              <a:buFontTx/>
              <a:defRPr>
                <a:latin typeface="Times New Roman"/>
                <a:ea typeface="Times New Roman"/>
                <a:cs typeface="Times New Roman"/>
                <a:sym typeface="Times New Roman"/>
              </a:defRPr>
            </a:lvl3pPr>
            <a:lvl4pPr defTabSz="914400">
              <a:buFontTx/>
              <a:defRPr>
                <a:latin typeface="Times New Roman"/>
                <a:ea typeface="Times New Roman"/>
                <a:cs typeface="Times New Roman"/>
                <a:sym typeface="Times New Roman"/>
              </a:defRPr>
            </a:lvl4pPr>
            <a:lvl5pPr defTabSz="914400">
              <a:buFontTx/>
              <a:defRPr>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1865" name="Shape 1865"/>
          <p:cNvSpPr>
            <a:spLocks noGrp="1"/>
          </p:cNvSpPr>
          <p:nvPr>
            <p:ph type="body" sz="half" idx="13"/>
          </p:nvPr>
        </p:nvSpPr>
        <p:spPr>
          <a:xfrm>
            <a:off x="5219763" y="1981200"/>
            <a:ext cx="4295776" cy="4114800"/>
          </a:xfrm>
          <a:prstGeom prst="rect">
            <a:avLst/>
          </a:prstGeom>
        </p:spPr>
        <p:txBody>
          <a:bodyPr/>
          <a:lstStyle/>
          <a:p>
            <a:pPr defTabSz="914400">
              <a:buFontTx/>
              <a:defRPr>
                <a:latin typeface="Times New Roman"/>
                <a:ea typeface="Times New Roman"/>
                <a:cs typeface="Times New Roman"/>
                <a:sym typeface="Times New Roman"/>
              </a:defRPr>
            </a:pPr>
            <a:endParaRPr/>
          </a:p>
        </p:txBody>
      </p:sp>
      <p:sp>
        <p:nvSpPr>
          <p:cNvPr id="1866" name="Shape 1866"/>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14990930"/>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2_タイトルと、図表または組織図">
    <p:spTree>
      <p:nvGrpSpPr>
        <p:cNvPr id="1" name=""/>
        <p:cNvGrpSpPr/>
        <p:nvPr/>
      </p:nvGrpSpPr>
      <p:grpSpPr>
        <a:xfrm>
          <a:off x="0" y="0"/>
          <a:ext cx="0" cy="0"/>
          <a:chOff x="0" y="0"/>
          <a:chExt cx="0" cy="0"/>
        </a:xfrm>
      </p:grpSpPr>
      <p:sp>
        <p:nvSpPr>
          <p:cNvPr id="1873" name="Shape 1873"/>
          <p:cNvSpPr>
            <a:spLocks noGrp="1"/>
          </p:cNvSpPr>
          <p:nvPr>
            <p:ph type="title"/>
          </p:nvPr>
        </p:nvSpPr>
        <p:spPr>
          <a:xfrm>
            <a:off x="771525" y="609600"/>
            <a:ext cx="8743950" cy="1143000"/>
          </a:xfrm>
          <a:prstGeom prst="rect">
            <a:avLst/>
          </a:prstGeom>
        </p:spPr>
        <p:txBody>
          <a:bodyPr/>
          <a:lstStyle>
            <a:lvl1pPr defTabSz="914400">
              <a:defRPr>
                <a:latin typeface="Times New Roman"/>
                <a:ea typeface="Times New Roman"/>
                <a:cs typeface="Times New Roman"/>
                <a:sym typeface="Times New Roman"/>
              </a:defRPr>
            </a:lvl1pPr>
          </a:lstStyle>
          <a:p>
            <a:r>
              <a:t>タイトルテキスト</a:t>
            </a:r>
          </a:p>
        </p:txBody>
      </p:sp>
      <p:sp>
        <p:nvSpPr>
          <p:cNvPr id="1874" name="Shape 1874"/>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72179846"/>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6_コンテンツ">
    <p:spTree>
      <p:nvGrpSpPr>
        <p:cNvPr id="1" name=""/>
        <p:cNvGrpSpPr/>
        <p:nvPr/>
      </p:nvGrpSpPr>
      <p:grpSpPr>
        <a:xfrm>
          <a:off x="0" y="0"/>
          <a:ext cx="0" cy="0"/>
          <a:chOff x="0" y="0"/>
          <a:chExt cx="0" cy="0"/>
        </a:xfrm>
      </p:grpSpPr>
      <p:sp>
        <p:nvSpPr>
          <p:cNvPr id="1881" name="Shape 1881"/>
          <p:cNvSpPr>
            <a:spLocks noGrp="1"/>
          </p:cNvSpPr>
          <p:nvPr>
            <p:ph type="body" idx="1"/>
          </p:nvPr>
        </p:nvSpPr>
        <p:spPr>
          <a:xfrm>
            <a:off x="771525" y="609600"/>
            <a:ext cx="8743950" cy="5486400"/>
          </a:xfrm>
          <a:prstGeom prst="rect">
            <a:avLst/>
          </a:prstGeom>
        </p:spPr>
        <p:txBody>
          <a:bodyPr/>
          <a:lstStyle>
            <a:lvl1pPr defTabSz="914400">
              <a:buFontTx/>
              <a:defRPr>
                <a:latin typeface="Times New Roman"/>
                <a:ea typeface="Times New Roman"/>
                <a:cs typeface="Times New Roman"/>
                <a:sym typeface="Times New Roman"/>
              </a:defRPr>
            </a:lvl1pPr>
            <a:lvl2pPr defTabSz="914400">
              <a:buFontTx/>
              <a:defRPr>
                <a:latin typeface="Times New Roman"/>
                <a:ea typeface="Times New Roman"/>
                <a:cs typeface="Times New Roman"/>
                <a:sym typeface="Times New Roman"/>
              </a:defRPr>
            </a:lvl2pPr>
            <a:lvl3pPr defTabSz="914400">
              <a:buFontTx/>
              <a:defRPr>
                <a:latin typeface="Times New Roman"/>
                <a:ea typeface="Times New Roman"/>
                <a:cs typeface="Times New Roman"/>
                <a:sym typeface="Times New Roman"/>
              </a:defRPr>
            </a:lvl3pPr>
            <a:lvl4pPr defTabSz="914400">
              <a:buFontTx/>
              <a:defRPr>
                <a:latin typeface="Times New Roman"/>
                <a:ea typeface="Times New Roman"/>
                <a:cs typeface="Times New Roman"/>
                <a:sym typeface="Times New Roman"/>
              </a:defRPr>
            </a:lvl4pPr>
            <a:lvl5pPr defTabSz="914400">
              <a:buFontTx/>
              <a:defRPr>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1882" name="Shape 1882"/>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02705469"/>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11_タイトル スライド">
    <p:spTree>
      <p:nvGrpSpPr>
        <p:cNvPr id="1" name=""/>
        <p:cNvGrpSpPr/>
        <p:nvPr/>
      </p:nvGrpSpPr>
      <p:grpSpPr>
        <a:xfrm>
          <a:off x="0" y="0"/>
          <a:ext cx="0" cy="0"/>
          <a:chOff x="0" y="0"/>
          <a:chExt cx="0" cy="0"/>
        </a:xfrm>
      </p:grpSpPr>
      <p:sp>
        <p:nvSpPr>
          <p:cNvPr id="1889" name="Shape 1889"/>
          <p:cNvSpPr>
            <a:spLocks noGrp="1"/>
          </p:cNvSpPr>
          <p:nvPr>
            <p:ph type="title"/>
          </p:nvPr>
        </p:nvSpPr>
        <p:spPr>
          <a:xfrm>
            <a:off x="771525" y="2130460"/>
            <a:ext cx="8743950" cy="1470026"/>
          </a:xfrm>
          <a:prstGeom prst="rect">
            <a:avLst/>
          </a:prstGeom>
        </p:spPr>
        <p:txBody>
          <a:bodyPr/>
          <a:lstStyle>
            <a:lvl1pPr defTabSz="914400">
              <a:defRPr>
                <a:latin typeface="Arial"/>
                <a:ea typeface="Arial"/>
                <a:cs typeface="Arial"/>
                <a:sym typeface="Arial"/>
              </a:defRPr>
            </a:lvl1pPr>
          </a:lstStyle>
          <a:p>
            <a:r>
              <a:t>タイトルテキスト</a:t>
            </a:r>
          </a:p>
        </p:txBody>
      </p:sp>
      <p:sp>
        <p:nvSpPr>
          <p:cNvPr id="1890" name="Shape 1890"/>
          <p:cNvSpPr>
            <a:spLocks noGrp="1"/>
          </p:cNvSpPr>
          <p:nvPr>
            <p:ph type="body" sz="quarter" idx="1"/>
          </p:nvPr>
        </p:nvSpPr>
        <p:spPr>
          <a:xfrm>
            <a:off x="1543050" y="3886200"/>
            <a:ext cx="7200900" cy="1752600"/>
          </a:xfrm>
          <a:prstGeom prst="rect">
            <a:avLst/>
          </a:prstGeom>
        </p:spPr>
        <p:txBody>
          <a:bodyPr/>
          <a:lstStyle>
            <a:lvl1pPr marL="0" indent="0" algn="ctr" defTabSz="914400">
              <a:buSzTx/>
              <a:buFontTx/>
              <a:buNone/>
              <a:defRPr>
                <a:latin typeface="Arial"/>
                <a:ea typeface="Arial"/>
                <a:cs typeface="Arial"/>
                <a:sym typeface="Arial"/>
              </a:defRPr>
            </a:lvl1pPr>
            <a:lvl2pPr marL="0" indent="457200" algn="ctr" defTabSz="914400">
              <a:buSzTx/>
              <a:buFontTx/>
              <a:buNone/>
              <a:defRPr>
                <a:latin typeface="Arial"/>
                <a:ea typeface="Arial"/>
                <a:cs typeface="Arial"/>
                <a:sym typeface="Arial"/>
              </a:defRPr>
            </a:lvl2pPr>
            <a:lvl3pPr marL="0" indent="914400" algn="ctr" defTabSz="914400">
              <a:buSzTx/>
              <a:buFontTx/>
              <a:buNone/>
              <a:defRPr>
                <a:latin typeface="Arial"/>
                <a:ea typeface="Arial"/>
                <a:cs typeface="Arial"/>
                <a:sym typeface="Arial"/>
              </a:defRPr>
            </a:lvl3pPr>
            <a:lvl4pPr marL="0" indent="1371600" algn="ctr" defTabSz="914400">
              <a:buSzTx/>
              <a:buFontTx/>
              <a:buNone/>
              <a:defRPr>
                <a:latin typeface="Arial"/>
                <a:ea typeface="Arial"/>
                <a:cs typeface="Arial"/>
                <a:sym typeface="Arial"/>
              </a:defRPr>
            </a:lvl4pPr>
            <a:lvl5pPr marL="0" indent="1828800" algn="ctr" defTabSz="914400">
              <a:buSzTx/>
              <a:buFontTx/>
              <a:buNone/>
              <a:defRPr>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 5</a:t>
            </a:r>
          </a:p>
        </p:txBody>
      </p:sp>
      <p:sp>
        <p:nvSpPr>
          <p:cNvPr id="1891" name="Shape 1891"/>
          <p:cNvSpPr>
            <a:spLocks noGrp="1"/>
          </p:cNvSpPr>
          <p:nvPr>
            <p:ph type="sldNum" sz="quarter" idx="2"/>
          </p:nvPr>
        </p:nvSpPr>
        <p:spPr>
          <a:xfrm>
            <a:off x="9880803" y="6632609"/>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1717268527"/>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14_タイトルとコンテンツ">
    <p:spTree>
      <p:nvGrpSpPr>
        <p:cNvPr id="1" name=""/>
        <p:cNvGrpSpPr/>
        <p:nvPr/>
      </p:nvGrpSpPr>
      <p:grpSpPr>
        <a:xfrm>
          <a:off x="0" y="0"/>
          <a:ext cx="0" cy="0"/>
          <a:chOff x="0" y="0"/>
          <a:chExt cx="0" cy="0"/>
        </a:xfrm>
      </p:grpSpPr>
      <p:sp>
        <p:nvSpPr>
          <p:cNvPr id="1898" name="Shape 1898"/>
          <p:cNvSpPr>
            <a:spLocks noGrp="1"/>
          </p:cNvSpPr>
          <p:nvPr>
            <p:ph type="title"/>
          </p:nvPr>
        </p:nvSpPr>
        <p:spPr>
          <a:prstGeom prst="rect">
            <a:avLst/>
          </a:prstGeom>
        </p:spPr>
        <p:txBody>
          <a:bodyPr/>
          <a:lstStyle>
            <a:lvl1pPr defTabSz="914400">
              <a:defRPr>
                <a:latin typeface="Arial"/>
                <a:ea typeface="Arial"/>
                <a:cs typeface="Arial"/>
                <a:sym typeface="Arial"/>
              </a:defRPr>
            </a:lvl1pPr>
          </a:lstStyle>
          <a:p>
            <a:r>
              <a:t>タイトルテキスト</a:t>
            </a:r>
          </a:p>
        </p:txBody>
      </p:sp>
      <p:sp>
        <p:nvSpPr>
          <p:cNvPr id="1899" name="Shape 1899"/>
          <p:cNvSpPr>
            <a:spLocks noGrp="1"/>
          </p:cNvSpPr>
          <p:nvPr>
            <p:ph type="body" idx="1"/>
          </p:nvPr>
        </p:nvSpPr>
        <p:spPr>
          <a:xfrm>
            <a:off x="514350" y="1600206"/>
            <a:ext cx="9258300" cy="4525963"/>
          </a:xfrm>
          <a:prstGeom prst="rect">
            <a:avLst/>
          </a:prstGeom>
        </p:spPr>
        <p:txBody>
          <a:bodyPr/>
          <a:lstStyle>
            <a:lvl1pPr defTabSz="914400">
              <a:buFontTx/>
              <a:defRPr>
                <a:latin typeface="Arial"/>
                <a:ea typeface="Arial"/>
                <a:cs typeface="Arial"/>
                <a:sym typeface="Arial"/>
              </a:defRPr>
            </a:lvl1pPr>
            <a:lvl2pPr defTabSz="914400">
              <a:buFontTx/>
              <a:defRPr>
                <a:latin typeface="Arial"/>
                <a:ea typeface="Arial"/>
                <a:cs typeface="Arial"/>
                <a:sym typeface="Arial"/>
              </a:defRPr>
            </a:lvl2pPr>
            <a:lvl3pPr defTabSz="914400">
              <a:buFontTx/>
              <a:defRPr>
                <a:latin typeface="Arial"/>
                <a:ea typeface="Arial"/>
                <a:cs typeface="Arial"/>
                <a:sym typeface="Arial"/>
              </a:defRPr>
            </a:lvl3pPr>
            <a:lvl4pPr defTabSz="914400">
              <a:buFontTx/>
              <a:defRPr>
                <a:latin typeface="Arial"/>
                <a:ea typeface="Arial"/>
                <a:cs typeface="Arial"/>
                <a:sym typeface="Arial"/>
              </a:defRPr>
            </a:lvl4pPr>
            <a:lvl5pPr defTabSz="914400">
              <a:buFontTx/>
              <a:defRPr>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 5</a:t>
            </a:r>
          </a:p>
        </p:txBody>
      </p:sp>
      <p:sp>
        <p:nvSpPr>
          <p:cNvPr id="1900" name="Shape 1900"/>
          <p:cNvSpPr>
            <a:spLocks noGrp="1"/>
          </p:cNvSpPr>
          <p:nvPr>
            <p:ph type="sldNum" sz="quarter" idx="2"/>
          </p:nvPr>
        </p:nvSpPr>
        <p:spPr>
          <a:xfrm>
            <a:off x="9880803" y="6632609"/>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30239051"/>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4_セクション ヘッダー">
    <p:spTree>
      <p:nvGrpSpPr>
        <p:cNvPr id="1" name=""/>
        <p:cNvGrpSpPr/>
        <p:nvPr/>
      </p:nvGrpSpPr>
      <p:grpSpPr>
        <a:xfrm>
          <a:off x="0" y="0"/>
          <a:ext cx="0" cy="0"/>
          <a:chOff x="0" y="0"/>
          <a:chExt cx="0" cy="0"/>
        </a:xfrm>
      </p:grpSpPr>
      <p:sp>
        <p:nvSpPr>
          <p:cNvPr id="1907" name="Shape 1907"/>
          <p:cNvSpPr>
            <a:spLocks noGrp="1"/>
          </p:cNvSpPr>
          <p:nvPr>
            <p:ph type="title"/>
          </p:nvPr>
        </p:nvSpPr>
        <p:spPr>
          <a:xfrm>
            <a:off x="812601" y="4406934"/>
            <a:ext cx="8743951" cy="1362076"/>
          </a:xfrm>
          <a:prstGeom prst="rect">
            <a:avLst/>
          </a:prstGeom>
        </p:spPr>
        <p:txBody>
          <a:bodyPr anchor="t"/>
          <a:lstStyle>
            <a:lvl1pPr algn="l" defTabSz="914400">
              <a:defRPr sz="4000" b="1" cap="all">
                <a:latin typeface="Arial"/>
                <a:ea typeface="Arial"/>
                <a:cs typeface="Arial"/>
                <a:sym typeface="Arial"/>
              </a:defRPr>
            </a:lvl1pPr>
          </a:lstStyle>
          <a:p>
            <a:r>
              <a:t>タイトルテキスト</a:t>
            </a:r>
          </a:p>
        </p:txBody>
      </p:sp>
      <p:sp>
        <p:nvSpPr>
          <p:cNvPr id="1908" name="Shape 1908"/>
          <p:cNvSpPr>
            <a:spLocks noGrp="1"/>
          </p:cNvSpPr>
          <p:nvPr>
            <p:ph type="body" sz="quarter" idx="1"/>
          </p:nvPr>
        </p:nvSpPr>
        <p:spPr>
          <a:xfrm>
            <a:off x="812601" y="2906713"/>
            <a:ext cx="8743951" cy="1500188"/>
          </a:xfrm>
          <a:prstGeom prst="rect">
            <a:avLst/>
          </a:prstGeom>
        </p:spPr>
        <p:txBody>
          <a:bodyPr anchor="b"/>
          <a:lstStyle>
            <a:lvl1pPr marL="0" indent="0" defTabSz="914400">
              <a:spcBef>
                <a:spcPts val="400"/>
              </a:spcBef>
              <a:buSzTx/>
              <a:buFontTx/>
              <a:buNone/>
              <a:defRPr sz="2000">
                <a:latin typeface="Arial"/>
                <a:ea typeface="Arial"/>
                <a:cs typeface="Arial"/>
                <a:sym typeface="Arial"/>
              </a:defRPr>
            </a:lvl1pPr>
            <a:lvl2pPr marL="0" indent="457200" defTabSz="914400">
              <a:spcBef>
                <a:spcPts val="400"/>
              </a:spcBef>
              <a:buSzTx/>
              <a:buFontTx/>
              <a:buNone/>
              <a:defRPr sz="2000">
                <a:latin typeface="Arial"/>
                <a:ea typeface="Arial"/>
                <a:cs typeface="Arial"/>
                <a:sym typeface="Arial"/>
              </a:defRPr>
            </a:lvl2pPr>
            <a:lvl3pPr marL="0" indent="914400" defTabSz="914400">
              <a:spcBef>
                <a:spcPts val="400"/>
              </a:spcBef>
              <a:buSzTx/>
              <a:buFontTx/>
              <a:buNone/>
              <a:defRPr sz="2000">
                <a:latin typeface="Arial"/>
                <a:ea typeface="Arial"/>
                <a:cs typeface="Arial"/>
                <a:sym typeface="Arial"/>
              </a:defRPr>
            </a:lvl3pPr>
            <a:lvl4pPr marL="0" indent="1371600" defTabSz="914400">
              <a:spcBef>
                <a:spcPts val="400"/>
              </a:spcBef>
              <a:buSzTx/>
              <a:buFontTx/>
              <a:buNone/>
              <a:defRPr sz="2000">
                <a:latin typeface="Arial"/>
                <a:ea typeface="Arial"/>
                <a:cs typeface="Arial"/>
                <a:sym typeface="Arial"/>
              </a:defRPr>
            </a:lvl4pPr>
            <a:lvl5pPr marL="0" indent="1828800" defTabSz="914400">
              <a:spcBef>
                <a:spcPts val="400"/>
              </a:spcBef>
              <a:buSzTx/>
              <a:buFontTx/>
              <a:buNone/>
              <a:defRPr sz="2000">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 5</a:t>
            </a:r>
          </a:p>
        </p:txBody>
      </p:sp>
      <p:sp>
        <p:nvSpPr>
          <p:cNvPr id="1909" name="Shape 1909"/>
          <p:cNvSpPr>
            <a:spLocks noGrp="1"/>
          </p:cNvSpPr>
          <p:nvPr>
            <p:ph type="sldNum" sz="quarter" idx="2"/>
          </p:nvPr>
        </p:nvSpPr>
        <p:spPr>
          <a:xfrm>
            <a:off x="9880803" y="6632609"/>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3203701095"/>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11_2 つのコンテンツ">
    <p:spTree>
      <p:nvGrpSpPr>
        <p:cNvPr id="1" name=""/>
        <p:cNvGrpSpPr/>
        <p:nvPr/>
      </p:nvGrpSpPr>
      <p:grpSpPr>
        <a:xfrm>
          <a:off x="0" y="0"/>
          <a:ext cx="0" cy="0"/>
          <a:chOff x="0" y="0"/>
          <a:chExt cx="0" cy="0"/>
        </a:xfrm>
      </p:grpSpPr>
      <p:sp>
        <p:nvSpPr>
          <p:cNvPr id="1916" name="Shape 1916"/>
          <p:cNvSpPr>
            <a:spLocks noGrp="1"/>
          </p:cNvSpPr>
          <p:nvPr>
            <p:ph type="title"/>
          </p:nvPr>
        </p:nvSpPr>
        <p:spPr>
          <a:prstGeom prst="rect">
            <a:avLst/>
          </a:prstGeom>
        </p:spPr>
        <p:txBody>
          <a:bodyPr/>
          <a:lstStyle>
            <a:lvl1pPr defTabSz="914400">
              <a:defRPr>
                <a:latin typeface="Arial"/>
                <a:ea typeface="Arial"/>
                <a:cs typeface="Arial"/>
                <a:sym typeface="Arial"/>
              </a:defRPr>
            </a:lvl1pPr>
          </a:lstStyle>
          <a:p>
            <a:r>
              <a:t>タイトルテキスト</a:t>
            </a:r>
          </a:p>
        </p:txBody>
      </p:sp>
      <p:sp>
        <p:nvSpPr>
          <p:cNvPr id="1917" name="Shape 1917"/>
          <p:cNvSpPr>
            <a:spLocks noGrp="1"/>
          </p:cNvSpPr>
          <p:nvPr>
            <p:ph type="body" sz="half" idx="1"/>
          </p:nvPr>
        </p:nvSpPr>
        <p:spPr>
          <a:xfrm>
            <a:off x="514350" y="1600206"/>
            <a:ext cx="4543425" cy="4525963"/>
          </a:xfrm>
          <a:prstGeom prst="rect">
            <a:avLst/>
          </a:prstGeom>
        </p:spPr>
        <p:txBody>
          <a:bodyPr/>
          <a:lstStyle>
            <a:lvl1pPr defTabSz="914400">
              <a:spcBef>
                <a:spcPts val="600"/>
              </a:spcBef>
              <a:buFontTx/>
              <a:defRPr sz="2800">
                <a:latin typeface="Arial"/>
                <a:ea typeface="Arial"/>
                <a:cs typeface="Arial"/>
                <a:sym typeface="Arial"/>
              </a:defRPr>
            </a:lvl1pPr>
            <a:lvl2pPr marL="790575" indent="-333375" defTabSz="914400">
              <a:spcBef>
                <a:spcPts val="600"/>
              </a:spcBef>
              <a:buFontTx/>
              <a:defRPr sz="2800">
                <a:latin typeface="Arial"/>
                <a:ea typeface="Arial"/>
                <a:cs typeface="Arial"/>
                <a:sym typeface="Arial"/>
              </a:defRPr>
            </a:lvl2pPr>
            <a:lvl3pPr marL="1234439" indent="-320039" defTabSz="914400">
              <a:spcBef>
                <a:spcPts val="600"/>
              </a:spcBef>
              <a:buFontTx/>
              <a:defRPr sz="2800">
                <a:latin typeface="Arial"/>
                <a:ea typeface="Arial"/>
                <a:cs typeface="Arial"/>
                <a:sym typeface="Arial"/>
              </a:defRPr>
            </a:lvl3pPr>
            <a:lvl4pPr marL="1727200" indent="-355600" defTabSz="914400">
              <a:spcBef>
                <a:spcPts val="600"/>
              </a:spcBef>
              <a:buFontTx/>
              <a:defRPr sz="2800">
                <a:latin typeface="Arial"/>
                <a:ea typeface="Arial"/>
                <a:cs typeface="Arial"/>
                <a:sym typeface="Arial"/>
              </a:defRPr>
            </a:lvl4pPr>
            <a:lvl5pPr marL="2184400" indent="-355600" defTabSz="914400">
              <a:spcBef>
                <a:spcPts val="600"/>
              </a:spcBef>
              <a:buFontTx/>
              <a:defRPr sz="2800">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 5</a:t>
            </a:r>
          </a:p>
        </p:txBody>
      </p:sp>
      <p:sp>
        <p:nvSpPr>
          <p:cNvPr id="1918" name="Shape 1918"/>
          <p:cNvSpPr>
            <a:spLocks noGrp="1"/>
          </p:cNvSpPr>
          <p:nvPr>
            <p:ph type="sldNum" sz="quarter" idx="2"/>
          </p:nvPr>
        </p:nvSpPr>
        <p:spPr>
          <a:xfrm>
            <a:off x="9880803" y="6632609"/>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2269411447"/>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11_比較">
    <p:spTree>
      <p:nvGrpSpPr>
        <p:cNvPr id="1" name=""/>
        <p:cNvGrpSpPr/>
        <p:nvPr/>
      </p:nvGrpSpPr>
      <p:grpSpPr>
        <a:xfrm>
          <a:off x="0" y="0"/>
          <a:ext cx="0" cy="0"/>
          <a:chOff x="0" y="0"/>
          <a:chExt cx="0" cy="0"/>
        </a:xfrm>
      </p:grpSpPr>
      <p:sp>
        <p:nvSpPr>
          <p:cNvPr id="1925" name="Shape 1925"/>
          <p:cNvSpPr>
            <a:spLocks noGrp="1"/>
          </p:cNvSpPr>
          <p:nvPr>
            <p:ph type="title"/>
          </p:nvPr>
        </p:nvSpPr>
        <p:spPr>
          <a:prstGeom prst="rect">
            <a:avLst/>
          </a:prstGeom>
        </p:spPr>
        <p:txBody>
          <a:bodyPr/>
          <a:lstStyle>
            <a:lvl1pPr defTabSz="914400">
              <a:defRPr>
                <a:latin typeface="Arial"/>
                <a:ea typeface="Arial"/>
                <a:cs typeface="Arial"/>
                <a:sym typeface="Arial"/>
              </a:defRPr>
            </a:lvl1pPr>
          </a:lstStyle>
          <a:p>
            <a:r>
              <a:t>タイトルテキスト</a:t>
            </a:r>
          </a:p>
        </p:txBody>
      </p:sp>
      <p:sp>
        <p:nvSpPr>
          <p:cNvPr id="1926" name="Shape 1926"/>
          <p:cNvSpPr>
            <a:spLocks noGrp="1"/>
          </p:cNvSpPr>
          <p:nvPr>
            <p:ph type="body" sz="quarter" idx="1"/>
          </p:nvPr>
        </p:nvSpPr>
        <p:spPr>
          <a:xfrm>
            <a:off x="514354" y="1535112"/>
            <a:ext cx="4545214" cy="639763"/>
          </a:xfrm>
          <a:prstGeom prst="rect">
            <a:avLst/>
          </a:prstGeom>
        </p:spPr>
        <p:txBody>
          <a:bodyPr anchor="b"/>
          <a:lstStyle>
            <a:lvl1pPr marL="0" indent="0" defTabSz="914400">
              <a:spcBef>
                <a:spcPts val="500"/>
              </a:spcBef>
              <a:buSzTx/>
              <a:buFontTx/>
              <a:buNone/>
              <a:defRPr sz="2400" b="1">
                <a:latin typeface="Arial"/>
                <a:ea typeface="Arial"/>
                <a:cs typeface="Arial"/>
                <a:sym typeface="Arial"/>
              </a:defRPr>
            </a:lvl1pPr>
            <a:lvl2pPr marL="0" indent="457200" defTabSz="914400">
              <a:spcBef>
                <a:spcPts val="500"/>
              </a:spcBef>
              <a:buSzTx/>
              <a:buFontTx/>
              <a:buNone/>
              <a:defRPr sz="2400" b="1">
                <a:latin typeface="Arial"/>
                <a:ea typeface="Arial"/>
                <a:cs typeface="Arial"/>
                <a:sym typeface="Arial"/>
              </a:defRPr>
            </a:lvl2pPr>
            <a:lvl3pPr marL="0" indent="914400" defTabSz="914400">
              <a:spcBef>
                <a:spcPts val="500"/>
              </a:spcBef>
              <a:buSzTx/>
              <a:buFontTx/>
              <a:buNone/>
              <a:defRPr sz="2400" b="1">
                <a:latin typeface="Arial"/>
                <a:ea typeface="Arial"/>
                <a:cs typeface="Arial"/>
                <a:sym typeface="Arial"/>
              </a:defRPr>
            </a:lvl3pPr>
            <a:lvl4pPr marL="0" indent="1371600" defTabSz="914400">
              <a:spcBef>
                <a:spcPts val="500"/>
              </a:spcBef>
              <a:buSzTx/>
              <a:buFontTx/>
              <a:buNone/>
              <a:defRPr sz="2400" b="1">
                <a:latin typeface="Arial"/>
                <a:ea typeface="Arial"/>
                <a:cs typeface="Arial"/>
                <a:sym typeface="Arial"/>
              </a:defRPr>
            </a:lvl4pPr>
            <a:lvl5pPr marL="0" indent="1828800" defTabSz="914400">
              <a:spcBef>
                <a:spcPts val="500"/>
              </a:spcBef>
              <a:buSzTx/>
              <a:buFontTx/>
              <a:buNone/>
              <a:defRPr sz="2400" b="1">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 5</a:t>
            </a:r>
          </a:p>
        </p:txBody>
      </p:sp>
      <p:sp>
        <p:nvSpPr>
          <p:cNvPr id="1927" name="Shape 1927"/>
          <p:cNvSpPr>
            <a:spLocks noGrp="1"/>
          </p:cNvSpPr>
          <p:nvPr>
            <p:ph type="body" sz="quarter" idx="13"/>
          </p:nvPr>
        </p:nvSpPr>
        <p:spPr>
          <a:xfrm>
            <a:off x="5225670" y="1535112"/>
            <a:ext cx="4546998" cy="639763"/>
          </a:xfrm>
          <a:prstGeom prst="rect">
            <a:avLst/>
          </a:prstGeom>
        </p:spPr>
        <p:txBody>
          <a:bodyPr anchor="b"/>
          <a:lstStyle/>
          <a:p>
            <a:pPr marL="0" indent="0" defTabSz="914400">
              <a:spcBef>
                <a:spcPts val="500"/>
              </a:spcBef>
              <a:buSzTx/>
              <a:buFontTx/>
              <a:buNone/>
              <a:defRPr sz="2400" b="1">
                <a:latin typeface="Arial"/>
                <a:ea typeface="Arial"/>
                <a:cs typeface="Arial"/>
                <a:sym typeface="Arial"/>
              </a:defRPr>
            </a:pPr>
            <a:endParaRPr/>
          </a:p>
        </p:txBody>
      </p:sp>
      <p:sp>
        <p:nvSpPr>
          <p:cNvPr id="1928" name="Shape 1928"/>
          <p:cNvSpPr>
            <a:spLocks noGrp="1"/>
          </p:cNvSpPr>
          <p:nvPr>
            <p:ph type="sldNum" sz="quarter" idx="2"/>
          </p:nvPr>
        </p:nvSpPr>
        <p:spPr>
          <a:xfrm>
            <a:off x="9880803" y="6632609"/>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2525071278"/>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12_タイトルのみ">
    <p:spTree>
      <p:nvGrpSpPr>
        <p:cNvPr id="1" name=""/>
        <p:cNvGrpSpPr/>
        <p:nvPr/>
      </p:nvGrpSpPr>
      <p:grpSpPr>
        <a:xfrm>
          <a:off x="0" y="0"/>
          <a:ext cx="0" cy="0"/>
          <a:chOff x="0" y="0"/>
          <a:chExt cx="0" cy="0"/>
        </a:xfrm>
      </p:grpSpPr>
      <p:sp>
        <p:nvSpPr>
          <p:cNvPr id="1935" name="Shape 1935"/>
          <p:cNvSpPr>
            <a:spLocks noGrp="1"/>
          </p:cNvSpPr>
          <p:nvPr>
            <p:ph type="title"/>
          </p:nvPr>
        </p:nvSpPr>
        <p:spPr>
          <a:prstGeom prst="rect">
            <a:avLst/>
          </a:prstGeom>
        </p:spPr>
        <p:txBody>
          <a:bodyPr/>
          <a:lstStyle>
            <a:lvl1pPr defTabSz="914400">
              <a:defRPr>
                <a:latin typeface="Arial"/>
                <a:ea typeface="Arial"/>
                <a:cs typeface="Arial"/>
                <a:sym typeface="Arial"/>
              </a:defRPr>
            </a:lvl1pPr>
          </a:lstStyle>
          <a:p>
            <a:r>
              <a:t>タイトルテキスト</a:t>
            </a:r>
          </a:p>
        </p:txBody>
      </p:sp>
      <p:sp>
        <p:nvSpPr>
          <p:cNvPr id="1936" name="Shape 1936"/>
          <p:cNvSpPr>
            <a:spLocks noGrp="1"/>
          </p:cNvSpPr>
          <p:nvPr>
            <p:ph type="sldNum" sz="quarter" idx="2"/>
          </p:nvPr>
        </p:nvSpPr>
        <p:spPr>
          <a:xfrm>
            <a:off x="9880803" y="6632609"/>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378218473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白紙">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3548684"/>
      </p:ext>
    </p:extLst>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13_白紙">
    <p:spTree>
      <p:nvGrpSpPr>
        <p:cNvPr id="1" name=""/>
        <p:cNvGrpSpPr/>
        <p:nvPr/>
      </p:nvGrpSpPr>
      <p:grpSpPr>
        <a:xfrm>
          <a:off x="0" y="0"/>
          <a:ext cx="0" cy="0"/>
          <a:chOff x="0" y="0"/>
          <a:chExt cx="0" cy="0"/>
        </a:xfrm>
      </p:grpSpPr>
      <p:sp>
        <p:nvSpPr>
          <p:cNvPr id="1943" name="Shape 1943"/>
          <p:cNvSpPr>
            <a:spLocks noGrp="1"/>
          </p:cNvSpPr>
          <p:nvPr>
            <p:ph type="sldNum" sz="quarter" idx="2"/>
          </p:nvPr>
        </p:nvSpPr>
        <p:spPr>
          <a:xfrm>
            <a:off x="9880803" y="6632609"/>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138081179"/>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11_タイトル付きのコンテンツ">
    <p:spTree>
      <p:nvGrpSpPr>
        <p:cNvPr id="1" name=""/>
        <p:cNvGrpSpPr/>
        <p:nvPr/>
      </p:nvGrpSpPr>
      <p:grpSpPr>
        <a:xfrm>
          <a:off x="0" y="0"/>
          <a:ext cx="0" cy="0"/>
          <a:chOff x="0" y="0"/>
          <a:chExt cx="0" cy="0"/>
        </a:xfrm>
      </p:grpSpPr>
      <p:sp>
        <p:nvSpPr>
          <p:cNvPr id="1950" name="Shape 1950"/>
          <p:cNvSpPr>
            <a:spLocks noGrp="1"/>
          </p:cNvSpPr>
          <p:nvPr>
            <p:ph type="title"/>
          </p:nvPr>
        </p:nvSpPr>
        <p:spPr>
          <a:xfrm>
            <a:off x="514354" y="273050"/>
            <a:ext cx="3384353" cy="1162050"/>
          </a:xfrm>
          <a:prstGeom prst="rect">
            <a:avLst/>
          </a:prstGeom>
        </p:spPr>
        <p:txBody>
          <a:bodyPr anchor="b"/>
          <a:lstStyle>
            <a:lvl1pPr algn="l" defTabSz="914400">
              <a:defRPr sz="2000" b="1">
                <a:latin typeface="Arial"/>
                <a:ea typeface="Arial"/>
                <a:cs typeface="Arial"/>
                <a:sym typeface="Arial"/>
              </a:defRPr>
            </a:lvl1pPr>
          </a:lstStyle>
          <a:p>
            <a:r>
              <a:t>タイトルテキスト</a:t>
            </a:r>
          </a:p>
        </p:txBody>
      </p:sp>
      <p:sp>
        <p:nvSpPr>
          <p:cNvPr id="1951" name="Shape 1951"/>
          <p:cNvSpPr>
            <a:spLocks noGrp="1"/>
          </p:cNvSpPr>
          <p:nvPr>
            <p:ph type="body" idx="1"/>
          </p:nvPr>
        </p:nvSpPr>
        <p:spPr>
          <a:xfrm>
            <a:off x="4021939" y="273085"/>
            <a:ext cx="5750720" cy="5853113"/>
          </a:xfrm>
          <a:prstGeom prst="rect">
            <a:avLst/>
          </a:prstGeom>
        </p:spPr>
        <p:txBody>
          <a:bodyPr/>
          <a:lstStyle>
            <a:lvl1pPr defTabSz="914400">
              <a:buFontTx/>
              <a:defRPr>
                <a:latin typeface="Arial"/>
                <a:ea typeface="Arial"/>
                <a:cs typeface="Arial"/>
                <a:sym typeface="Arial"/>
              </a:defRPr>
            </a:lvl1pPr>
            <a:lvl2pPr defTabSz="914400">
              <a:buFontTx/>
              <a:defRPr>
                <a:latin typeface="Arial"/>
                <a:ea typeface="Arial"/>
                <a:cs typeface="Arial"/>
                <a:sym typeface="Arial"/>
              </a:defRPr>
            </a:lvl2pPr>
            <a:lvl3pPr defTabSz="914400">
              <a:buFontTx/>
              <a:defRPr>
                <a:latin typeface="Arial"/>
                <a:ea typeface="Arial"/>
                <a:cs typeface="Arial"/>
                <a:sym typeface="Arial"/>
              </a:defRPr>
            </a:lvl3pPr>
            <a:lvl4pPr defTabSz="914400">
              <a:buFontTx/>
              <a:defRPr>
                <a:latin typeface="Arial"/>
                <a:ea typeface="Arial"/>
                <a:cs typeface="Arial"/>
                <a:sym typeface="Arial"/>
              </a:defRPr>
            </a:lvl4pPr>
            <a:lvl5pPr defTabSz="914400">
              <a:buFontTx/>
              <a:defRPr>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 5</a:t>
            </a:r>
          </a:p>
        </p:txBody>
      </p:sp>
      <p:sp>
        <p:nvSpPr>
          <p:cNvPr id="1952" name="Shape 1952"/>
          <p:cNvSpPr>
            <a:spLocks noGrp="1"/>
          </p:cNvSpPr>
          <p:nvPr>
            <p:ph type="body" sz="half" idx="13"/>
          </p:nvPr>
        </p:nvSpPr>
        <p:spPr>
          <a:xfrm>
            <a:off x="514355" y="1435103"/>
            <a:ext cx="3384352" cy="4691063"/>
          </a:xfrm>
          <a:prstGeom prst="rect">
            <a:avLst/>
          </a:prstGeom>
        </p:spPr>
        <p:txBody>
          <a:bodyPr/>
          <a:lstStyle/>
          <a:p>
            <a:pPr marL="0" indent="0" defTabSz="914400">
              <a:spcBef>
                <a:spcPts val="300"/>
              </a:spcBef>
              <a:buSzTx/>
              <a:buFontTx/>
              <a:buNone/>
              <a:defRPr sz="1400">
                <a:latin typeface="Arial"/>
                <a:ea typeface="Arial"/>
                <a:cs typeface="Arial"/>
                <a:sym typeface="Arial"/>
              </a:defRPr>
            </a:pPr>
            <a:endParaRPr/>
          </a:p>
        </p:txBody>
      </p:sp>
      <p:sp>
        <p:nvSpPr>
          <p:cNvPr id="1953" name="Shape 1953"/>
          <p:cNvSpPr>
            <a:spLocks noGrp="1"/>
          </p:cNvSpPr>
          <p:nvPr>
            <p:ph type="sldNum" sz="quarter" idx="2"/>
          </p:nvPr>
        </p:nvSpPr>
        <p:spPr>
          <a:xfrm>
            <a:off x="9880803" y="6632609"/>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1586474455"/>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4_タイトルと図">
    <p:spTree>
      <p:nvGrpSpPr>
        <p:cNvPr id="1" name=""/>
        <p:cNvGrpSpPr/>
        <p:nvPr/>
      </p:nvGrpSpPr>
      <p:grpSpPr>
        <a:xfrm>
          <a:off x="0" y="0"/>
          <a:ext cx="0" cy="0"/>
          <a:chOff x="0" y="0"/>
          <a:chExt cx="0" cy="0"/>
        </a:xfrm>
      </p:grpSpPr>
      <p:sp>
        <p:nvSpPr>
          <p:cNvPr id="1960" name="Shape 1960"/>
          <p:cNvSpPr>
            <a:spLocks noGrp="1"/>
          </p:cNvSpPr>
          <p:nvPr>
            <p:ph type="title"/>
          </p:nvPr>
        </p:nvSpPr>
        <p:spPr>
          <a:xfrm>
            <a:off x="2016324" y="4800600"/>
            <a:ext cx="6172201" cy="566738"/>
          </a:xfrm>
          <a:prstGeom prst="rect">
            <a:avLst/>
          </a:prstGeom>
        </p:spPr>
        <p:txBody>
          <a:bodyPr anchor="b"/>
          <a:lstStyle>
            <a:lvl1pPr algn="l" defTabSz="914400">
              <a:defRPr sz="2000" b="1">
                <a:latin typeface="Arial"/>
                <a:ea typeface="Arial"/>
                <a:cs typeface="Arial"/>
                <a:sym typeface="Arial"/>
              </a:defRPr>
            </a:lvl1pPr>
          </a:lstStyle>
          <a:p>
            <a:r>
              <a:t>タイトルテキスト</a:t>
            </a:r>
          </a:p>
        </p:txBody>
      </p:sp>
      <p:sp>
        <p:nvSpPr>
          <p:cNvPr id="1961" name="Shape 1961"/>
          <p:cNvSpPr>
            <a:spLocks noGrp="1"/>
          </p:cNvSpPr>
          <p:nvPr>
            <p:ph type="pic" sz="half" idx="13"/>
          </p:nvPr>
        </p:nvSpPr>
        <p:spPr>
          <a:xfrm>
            <a:off x="2016324" y="612775"/>
            <a:ext cx="6172201" cy="4114800"/>
          </a:xfrm>
          <a:prstGeom prst="rect">
            <a:avLst/>
          </a:prstGeom>
        </p:spPr>
        <p:txBody>
          <a:bodyPr lIns="91439" rIns="91439">
            <a:noAutofit/>
          </a:bodyPr>
          <a:lstStyle/>
          <a:p>
            <a:endParaRPr/>
          </a:p>
        </p:txBody>
      </p:sp>
      <p:sp>
        <p:nvSpPr>
          <p:cNvPr id="1962" name="Shape 1962"/>
          <p:cNvSpPr>
            <a:spLocks noGrp="1"/>
          </p:cNvSpPr>
          <p:nvPr>
            <p:ph type="body" sz="quarter" idx="1"/>
          </p:nvPr>
        </p:nvSpPr>
        <p:spPr>
          <a:xfrm>
            <a:off x="2016324" y="5367337"/>
            <a:ext cx="6172201" cy="804863"/>
          </a:xfrm>
          <a:prstGeom prst="rect">
            <a:avLst/>
          </a:prstGeom>
        </p:spPr>
        <p:txBody>
          <a:bodyPr/>
          <a:lstStyle>
            <a:lvl1pPr marL="0" indent="0" defTabSz="914400">
              <a:spcBef>
                <a:spcPts val="300"/>
              </a:spcBef>
              <a:buSzTx/>
              <a:buFontTx/>
              <a:buNone/>
              <a:defRPr sz="1400">
                <a:latin typeface="Arial"/>
                <a:ea typeface="Arial"/>
                <a:cs typeface="Arial"/>
                <a:sym typeface="Arial"/>
              </a:defRPr>
            </a:lvl1pPr>
            <a:lvl2pPr marL="0" indent="457200" defTabSz="914400">
              <a:spcBef>
                <a:spcPts val="300"/>
              </a:spcBef>
              <a:buSzTx/>
              <a:buFontTx/>
              <a:buNone/>
              <a:defRPr sz="1400">
                <a:latin typeface="Arial"/>
                <a:ea typeface="Arial"/>
                <a:cs typeface="Arial"/>
                <a:sym typeface="Arial"/>
              </a:defRPr>
            </a:lvl2pPr>
            <a:lvl3pPr marL="0" indent="914400" defTabSz="914400">
              <a:spcBef>
                <a:spcPts val="300"/>
              </a:spcBef>
              <a:buSzTx/>
              <a:buFontTx/>
              <a:buNone/>
              <a:defRPr sz="1400">
                <a:latin typeface="Arial"/>
                <a:ea typeface="Arial"/>
                <a:cs typeface="Arial"/>
                <a:sym typeface="Arial"/>
              </a:defRPr>
            </a:lvl3pPr>
            <a:lvl4pPr marL="0" indent="1371600" defTabSz="914400">
              <a:spcBef>
                <a:spcPts val="300"/>
              </a:spcBef>
              <a:buSzTx/>
              <a:buFontTx/>
              <a:buNone/>
              <a:defRPr sz="1400">
                <a:latin typeface="Arial"/>
                <a:ea typeface="Arial"/>
                <a:cs typeface="Arial"/>
                <a:sym typeface="Arial"/>
              </a:defRPr>
            </a:lvl4pPr>
            <a:lvl5pPr marL="0" indent="1828800" defTabSz="914400">
              <a:spcBef>
                <a:spcPts val="300"/>
              </a:spcBef>
              <a:buSzTx/>
              <a:buFontTx/>
              <a:buNone/>
              <a:defRPr sz="1400">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 5</a:t>
            </a:r>
          </a:p>
        </p:txBody>
      </p:sp>
      <p:sp>
        <p:nvSpPr>
          <p:cNvPr id="1963" name="Shape 1963"/>
          <p:cNvSpPr>
            <a:spLocks noGrp="1"/>
          </p:cNvSpPr>
          <p:nvPr>
            <p:ph type="sldNum" sz="quarter" idx="2"/>
          </p:nvPr>
        </p:nvSpPr>
        <p:spPr>
          <a:xfrm>
            <a:off x="9880803" y="6632609"/>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862409149"/>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11_タイトルと縦書きテキスト">
    <p:spTree>
      <p:nvGrpSpPr>
        <p:cNvPr id="1" name=""/>
        <p:cNvGrpSpPr/>
        <p:nvPr/>
      </p:nvGrpSpPr>
      <p:grpSpPr>
        <a:xfrm>
          <a:off x="0" y="0"/>
          <a:ext cx="0" cy="0"/>
          <a:chOff x="0" y="0"/>
          <a:chExt cx="0" cy="0"/>
        </a:xfrm>
      </p:grpSpPr>
      <p:sp>
        <p:nvSpPr>
          <p:cNvPr id="1970" name="Shape 1970"/>
          <p:cNvSpPr>
            <a:spLocks noGrp="1"/>
          </p:cNvSpPr>
          <p:nvPr>
            <p:ph type="title"/>
          </p:nvPr>
        </p:nvSpPr>
        <p:spPr>
          <a:prstGeom prst="rect">
            <a:avLst/>
          </a:prstGeom>
        </p:spPr>
        <p:txBody>
          <a:bodyPr/>
          <a:lstStyle>
            <a:lvl1pPr defTabSz="914400">
              <a:defRPr>
                <a:latin typeface="Arial"/>
                <a:ea typeface="Arial"/>
                <a:cs typeface="Arial"/>
                <a:sym typeface="Arial"/>
              </a:defRPr>
            </a:lvl1pPr>
          </a:lstStyle>
          <a:p>
            <a:r>
              <a:t>タイトルテキスト</a:t>
            </a:r>
          </a:p>
        </p:txBody>
      </p:sp>
      <p:sp>
        <p:nvSpPr>
          <p:cNvPr id="1971" name="Shape 1971"/>
          <p:cNvSpPr>
            <a:spLocks noGrp="1"/>
          </p:cNvSpPr>
          <p:nvPr>
            <p:ph type="body" idx="1"/>
          </p:nvPr>
        </p:nvSpPr>
        <p:spPr>
          <a:xfrm>
            <a:off x="514350" y="1600206"/>
            <a:ext cx="9258300" cy="4525963"/>
          </a:xfrm>
          <a:prstGeom prst="rect">
            <a:avLst/>
          </a:prstGeom>
        </p:spPr>
        <p:txBody>
          <a:bodyPr/>
          <a:lstStyle>
            <a:lvl1pPr defTabSz="914400">
              <a:buFontTx/>
              <a:defRPr>
                <a:latin typeface="Arial"/>
                <a:ea typeface="Arial"/>
                <a:cs typeface="Arial"/>
                <a:sym typeface="Arial"/>
              </a:defRPr>
            </a:lvl1pPr>
            <a:lvl2pPr defTabSz="914400">
              <a:buFontTx/>
              <a:defRPr>
                <a:latin typeface="Arial"/>
                <a:ea typeface="Arial"/>
                <a:cs typeface="Arial"/>
                <a:sym typeface="Arial"/>
              </a:defRPr>
            </a:lvl2pPr>
            <a:lvl3pPr defTabSz="914400">
              <a:buFontTx/>
              <a:defRPr>
                <a:latin typeface="Arial"/>
                <a:ea typeface="Arial"/>
                <a:cs typeface="Arial"/>
                <a:sym typeface="Arial"/>
              </a:defRPr>
            </a:lvl3pPr>
            <a:lvl4pPr defTabSz="914400">
              <a:buFontTx/>
              <a:defRPr>
                <a:latin typeface="Arial"/>
                <a:ea typeface="Arial"/>
                <a:cs typeface="Arial"/>
                <a:sym typeface="Arial"/>
              </a:defRPr>
            </a:lvl4pPr>
            <a:lvl5pPr defTabSz="914400">
              <a:buFontTx/>
              <a:defRPr>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 5</a:t>
            </a:r>
          </a:p>
        </p:txBody>
      </p:sp>
      <p:sp>
        <p:nvSpPr>
          <p:cNvPr id="1972" name="Shape 1972"/>
          <p:cNvSpPr>
            <a:spLocks noGrp="1"/>
          </p:cNvSpPr>
          <p:nvPr>
            <p:ph type="sldNum" sz="quarter" idx="2"/>
          </p:nvPr>
        </p:nvSpPr>
        <p:spPr>
          <a:xfrm>
            <a:off x="9880803" y="6632609"/>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533627555"/>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4_縦書きタイトル/テキスト">
    <p:spTree>
      <p:nvGrpSpPr>
        <p:cNvPr id="1" name=""/>
        <p:cNvGrpSpPr/>
        <p:nvPr/>
      </p:nvGrpSpPr>
      <p:grpSpPr>
        <a:xfrm>
          <a:off x="0" y="0"/>
          <a:ext cx="0" cy="0"/>
          <a:chOff x="0" y="0"/>
          <a:chExt cx="0" cy="0"/>
        </a:xfrm>
      </p:grpSpPr>
      <p:sp>
        <p:nvSpPr>
          <p:cNvPr id="1979" name="Shape 1979"/>
          <p:cNvSpPr>
            <a:spLocks noGrp="1"/>
          </p:cNvSpPr>
          <p:nvPr>
            <p:ph type="title"/>
          </p:nvPr>
        </p:nvSpPr>
        <p:spPr>
          <a:xfrm>
            <a:off x="7458075" y="274673"/>
            <a:ext cx="2314575" cy="5851526"/>
          </a:xfrm>
          <a:prstGeom prst="rect">
            <a:avLst/>
          </a:prstGeom>
        </p:spPr>
        <p:txBody>
          <a:bodyPr/>
          <a:lstStyle>
            <a:lvl1pPr defTabSz="914400">
              <a:defRPr>
                <a:latin typeface="Arial"/>
                <a:ea typeface="Arial"/>
                <a:cs typeface="Arial"/>
                <a:sym typeface="Arial"/>
              </a:defRPr>
            </a:lvl1pPr>
          </a:lstStyle>
          <a:p>
            <a:r>
              <a:t>タイトルテキスト</a:t>
            </a:r>
          </a:p>
        </p:txBody>
      </p:sp>
      <p:sp>
        <p:nvSpPr>
          <p:cNvPr id="1980" name="Shape 1980"/>
          <p:cNvSpPr>
            <a:spLocks noGrp="1"/>
          </p:cNvSpPr>
          <p:nvPr>
            <p:ph type="body" idx="1"/>
          </p:nvPr>
        </p:nvSpPr>
        <p:spPr>
          <a:xfrm>
            <a:off x="514350" y="274673"/>
            <a:ext cx="6772275" cy="5851526"/>
          </a:xfrm>
          <a:prstGeom prst="rect">
            <a:avLst/>
          </a:prstGeom>
        </p:spPr>
        <p:txBody>
          <a:bodyPr/>
          <a:lstStyle>
            <a:lvl1pPr defTabSz="914400">
              <a:buFontTx/>
              <a:defRPr>
                <a:latin typeface="Arial"/>
                <a:ea typeface="Arial"/>
                <a:cs typeface="Arial"/>
                <a:sym typeface="Arial"/>
              </a:defRPr>
            </a:lvl1pPr>
            <a:lvl2pPr defTabSz="914400">
              <a:buFontTx/>
              <a:defRPr>
                <a:latin typeface="Arial"/>
                <a:ea typeface="Arial"/>
                <a:cs typeface="Arial"/>
                <a:sym typeface="Arial"/>
              </a:defRPr>
            </a:lvl2pPr>
            <a:lvl3pPr defTabSz="914400">
              <a:buFontTx/>
              <a:defRPr>
                <a:latin typeface="Arial"/>
                <a:ea typeface="Arial"/>
                <a:cs typeface="Arial"/>
                <a:sym typeface="Arial"/>
              </a:defRPr>
            </a:lvl3pPr>
            <a:lvl4pPr defTabSz="914400">
              <a:buFontTx/>
              <a:defRPr>
                <a:latin typeface="Arial"/>
                <a:ea typeface="Arial"/>
                <a:cs typeface="Arial"/>
                <a:sym typeface="Arial"/>
              </a:defRPr>
            </a:lvl4pPr>
            <a:lvl5pPr defTabSz="914400">
              <a:buFontTx/>
              <a:defRPr>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 5</a:t>
            </a:r>
          </a:p>
        </p:txBody>
      </p:sp>
      <p:sp>
        <p:nvSpPr>
          <p:cNvPr id="1981" name="Shape 1981"/>
          <p:cNvSpPr>
            <a:spLocks noGrp="1"/>
          </p:cNvSpPr>
          <p:nvPr>
            <p:ph type="sldNum" sz="quarter" idx="2"/>
          </p:nvPr>
        </p:nvSpPr>
        <p:spPr>
          <a:xfrm>
            <a:off x="9880803" y="6632609"/>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1116770964"/>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7_コンテンツ">
    <p:spTree>
      <p:nvGrpSpPr>
        <p:cNvPr id="1" name=""/>
        <p:cNvGrpSpPr/>
        <p:nvPr/>
      </p:nvGrpSpPr>
      <p:grpSpPr>
        <a:xfrm>
          <a:off x="0" y="0"/>
          <a:ext cx="0" cy="0"/>
          <a:chOff x="0" y="0"/>
          <a:chExt cx="0" cy="0"/>
        </a:xfrm>
      </p:grpSpPr>
      <p:sp>
        <p:nvSpPr>
          <p:cNvPr id="1988" name="Shape 1988"/>
          <p:cNvSpPr>
            <a:spLocks noGrp="1"/>
          </p:cNvSpPr>
          <p:nvPr>
            <p:ph type="body" idx="1"/>
          </p:nvPr>
        </p:nvSpPr>
        <p:spPr>
          <a:xfrm>
            <a:off x="514350" y="274673"/>
            <a:ext cx="9258300" cy="5851526"/>
          </a:xfrm>
          <a:prstGeom prst="rect">
            <a:avLst/>
          </a:prstGeom>
        </p:spPr>
        <p:txBody>
          <a:bodyPr/>
          <a:lstStyle>
            <a:lvl1pPr defTabSz="914400">
              <a:buFontTx/>
              <a:defRPr>
                <a:latin typeface="Arial"/>
                <a:ea typeface="Arial"/>
                <a:cs typeface="Arial"/>
                <a:sym typeface="Arial"/>
              </a:defRPr>
            </a:lvl1pPr>
            <a:lvl2pPr defTabSz="914400">
              <a:buFontTx/>
              <a:defRPr>
                <a:latin typeface="Arial"/>
                <a:ea typeface="Arial"/>
                <a:cs typeface="Arial"/>
                <a:sym typeface="Arial"/>
              </a:defRPr>
            </a:lvl2pPr>
            <a:lvl3pPr defTabSz="914400">
              <a:buFontTx/>
              <a:defRPr>
                <a:latin typeface="Arial"/>
                <a:ea typeface="Arial"/>
                <a:cs typeface="Arial"/>
                <a:sym typeface="Arial"/>
              </a:defRPr>
            </a:lvl3pPr>
            <a:lvl4pPr defTabSz="914400">
              <a:buFontTx/>
              <a:defRPr>
                <a:latin typeface="Arial"/>
                <a:ea typeface="Arial"/>
                <a:cs typeface="Arial"/>
                <a:sym typeface="Arial"/>
              </a:defRPr>
            </a:lvl4pPr>
            <a:lvl5pPr defTabSz="914400">
              <a:buFontTx/>
              <a:defRPr>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 5</a:t>
            </a:r>
          </a:p>
        </p:txBody>
      </p:sp>
      <p:sp>
        <p:nvSpPr>
          <p:cNvPr id="1989" name="Shape 1989"/>
          <p:cNvSpPr>
            <a:spLocks noGrp="1"/>
          </p:cNvSpPr>
          <p:nvPr>
            <p:ph type="sldNum" sz="quarter" idx="2"/>
          </p:nvPr>
        </p:nvSpPr>
        <p:spPr>
          <a:xfrm>
            <a:off x="9880803" y="6632609"/>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2337297204"/>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4_タイトルとグラフ">
    <p:spTree>
      <p:nvGrpSpPr>
        <p:cNvPr id="1" name=""/>
        <p:cNvGrpSpPr/>
        <p:nvPr/>
      </p:nvGrpSpPr>
      <p:grpSpPr>
        <a:xfrm>
          <a:off x="0" y="0"/>
          <a:ext cx="0" cy="0"/>
          <a:chOff x="0" y="0"/>
          <a:chExt cx="0" cy="0"/>
        </a:xfrm>
      </p:grpSpPr>
      <p:sp>
        <p:nvSpPr>
          <p:cNvPr id="1996" name="Shape 1996"/>
          <p:cNvSpPr>
            <a:spLocks noGrp="1"/>
          </p:cNvSpPr>
          <p:nvPr>
            <p:ph type="title"/>
          </p:nvPr>
        </p:nvSpPr>
        <p:spPr>
          <a:xfrm>
            <a:off x="1339850" y="609600"/>
            <a:ext cx="7715250" cy="1143000"/>
          </a:xfrm>
          <a:prstGeom prst="rect">
            <a:avLst/>
          </a:prstGeom>
        </p:spPr>
        <p:txBody>
          <a:bodyPr/>
          <a:lstStyle>
            <a:lvl1pPr defTabSz="914400">
              <a:defRPr>
                <a:latin typeface="Arial"/>
                <a:ea typeface="Arial"/>
                <a:cs typeface="Arial"/>
                <a:sym typeface="Arial"/>
              </a:defRPr>
            </a:lvl1pPr>
          </a:lstStyle>
          <a:p>
            <a:r>
              <a:t>タイトルテキスト</a:t>
            </a:r>
          </a:p>
        </p:txBody>
      </p:sp>
      <p:sp>
        <p:nvSpPr>
          <p:cNvPr id="1997" name="Shape 1997"/>
          <p:cNvSpPr>
            <a:spLocks noGrp="1"/>
          </p:cNvSpPr>
          <p:nvPr>
            <p:ph type="sldNum" sz="quarter" idx="2"/>
          </p:nvPr>
        </p:nvSpPr>
        <p:spPr>
          <a:xfrm>
            <a:off x="4972050" y="6172200"/>
            <a:ext cx="2400300" cy="368301"/>
          </a:xfrm>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874881802"/>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6_タイトル、メディア クリップ、テキスト">
    <p:spTree>
      <p:nvGrpSpPr>
        <p:cNvPr id="1" name=""/>
        <p:cNvGrpSpPr/>
        <p:nvPr/>
      </p:nvGrpSpPr>
      <p:grpSpPr>
        <a:xfrm>
          <a:off x="0" y="0"/>
          <a:ext cx="0" cy="0"/>
          <a:chOff x="0" y="0"/>
          <a:chExt cx="0" cy="0"/>
        </a:xfrm>
      </p:grpSpPr>
      <p:sp>
        <p:nvSpPr>
          <p:cNvPr id="2004" name="Shape 2004"/>
          <p:cNvSpPr>
            <a:spLocks noGrp="1"/>
          </p:cNvSpPr>
          <p:nvPr>
            <p:ph type="title"/>
          </p:nvPr>
        </p:nvSpPr>
        <p:spPr>
          <a:xfrm>
            <a:off x="1339850" y="609600"/>
            <a:ext cx="7715250" cy="1143000"/>
          </a:xfrm>
          <a:prstGeom prst="rect">
            <a:avLst/>
          </a:prstGeom>
        </p:spPr>
        <p:txBody>
          <a:bodyPr/>
          <a:lstStyle>
            <a:lvl1pPr defTabSz="914400">
              <a:defRPr>
                <a:latin typeface="Arial"/>
                <a:ea typeface="Arial"/>
                <a:cs typeface="Arial"/>
                <a:sym typeface="Arial"/>
              </a:defRPr>
            </a:lvl1pPr>
          </a:lstStyle>
          <a:p>
            <a:r>
              <a:t>タイトルテキスト</a:t>
            </a:r>
          </a:p>
        </p:txBody>
      </p:sp>
      <p:sp>
        <p:nvSpPr>
          <p:cNvPr id="2005" name="Shape 2005"/>
          <p:cNvSpPr>
            <a:spLocks noGrp="1"/>
          </p:cNvSpPr>
          <p:nvPr>
            <p:ph type="media" sz="half" idx="13"/>
          </p:nvPr>
        </p:nvSpPr>
        <p:spPr>
          <a:xfrm>
            <a:off x="1312881" y="1981200"/>
            <a:ext cx="3819526" cy="4114800"/>
          </a:xfrm>
          <a:prstGeom prst="rect">
            <a:avLst/>
          </a:prstGeom>
        </p:spPr>
        <p:txBody>
          <a:bodyPr lIns="91439" rIns="91439">
            <a:noAutofit/>
          </a:bodyPr>
          <a:lstStyle/>
          <a:p>
            <a:endParaRPr/>
          </a:p>
        </p:txBody>
      </p:sp>
      <p:sp>
        <p:nvSpPr>
          <p:cNvPr id="2006" name="Shape 2006"/>
          <p:cNvSpPr>
            <a:spLocks noGrp="1"/>
          </p:cNvSpPr>
          <p:nvPr>
            <p:ph type="body" sz="half" idx="1"/>
          </p:nvPr>
        </p:nvSpPr>
        <p:spPr>
          <a:xfrm>
            <a:off x="5284792" y="1981200"/>
            <a:ext cx="3819526" cy="4114800"/>
          </a:xfrm>
          <a:prstGeom prst="rect">
            <a:avLst/>
          </a:prstGeom>
        </p:spPr>
        <p:txBody>
          <a:bodyPr/>
          <a:lstStyle>
            <a:lvl1pPr defTabSz="914400">
              <a:buFontTx/>
              <a:defRPr>
                <a:latin typeface="Arial"/>
                <a:ea typeface="Arial"/>
                <a:cs typeface="Arial"/>
                <a:sym typeface="Arial"/>
              </a:defRPr>
            </a:lvl1pPr>
            <a:lvl2pPr defTabSz="914400">
              <a:buFontTx/>
              <a:defRPr>
                <a:latin typeface="Arial"/>
                <a:ea typeface="Arial"/>
                <a:cs typeface="Arial"/>
                <a:sym typeface="Arial"/>
              </a:defRPr>
            </a:lvl2pPr>
            <a:lvl3pPr defTabSz="914400">
              <a:buFontTx/>
              <a:defRPr>
                <a:latin typeface="Arial"/>
                <a:ea typeface="Arial"/>
                <a:cs typeface="Arial"/>
                <a:sym typeface="Arial"/>
              </a:defRPr>
            </a:lvl3pPr>
            <a:lvl4pPr defTabSz="914400">
              <a:buFontTx/>
              <a:defRPr>
                <a:latin typeface="Arial"/>
                <a:ea typeface="Arial"/>
                <a:cs typeface="Arial"/>
                <a:sym typeface="Arial"/>
              </a:defRPr>
            </a:lvl4pPr>
            <a:lvl5pPr defTabSz="914400">
              <a:buFontTx/>
              <a:defRPr>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 5</a:t>
            </a:r>
          </a:p>
        </p:txBody>
      </p:sp>
      <p:sp>
        <p:nvSpPr>
          <p:cNvPr id="2007" name="Shape 2007"/>
          <p:cNvSpPr>
            <a:spLocks noGrp="1"/>
          </p:cNvSpPr>
          <p:nvPr>
            <p:ph type="sldNum" sz="quarter" idx="2"/>
          </p:nvPr>
        </p:nvSpPr>
        <p:spPr>
          <a:xfrm>
            <a:off x="4972050" y="6172200"/>
            <a:ext cx="2400300" cy="368301"/>
          </a:xfrm>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3182579"/>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8_コンテンツ">
    <p:spTree>
      <p:nvGrpSpPr>
        <p:cNvPr id="1" name=""/>
        <p:cNvGrpSpPr/>
        <p:nvPr/>
      </p:nvGrpSpPr>
      <p:grpSpPr>
        <a:xfrm>
          <a:off x="0" y="0"/>
          <a:ext cx="0" cy="0"/>
          <a:chOff x="0" y="0"/>
          <a:chExt cx="0" cy="0"/>
        </a:xfrm>
      </p:grpSpPr>
      <p:sp>
        <p:nvSpPr>
          <p:cNvPr id="2014" name="Shape 2014"/>
          <p:cNvSpPr>
            <a:spLocks noGrp="1"/>
          </p:cNvSpPr>
          <p:nvPr>
            <p:ph type="body" idx="1"/>
          </p:nvPr>
        </p:nvSpPr>
        <p:spPr>
          <a:xfrm>
            <a:off x="514350" y="274671"/>
            <a:ext cx="9258300" cy="5851526"/>
          </a:xfrm>
          <a:prstGeom prst="rect">
            <a:avLst/>
          </a:prstGeom>
        </p:spPr>
        <p:txBody>
          <a:bodyPr/>
          <a:lstStyle/>
          <a:p>
            <a:r>
              <a:t>本文レベル1</a:t>
            </a:r>
          </a:p>
          <a:p>
            <a:pPr lvl="1"/>
            <a:r>
              <a:t>本文レベル2</a:t>
            </a:r>
          </a:p>
          <a:p>
            <a:pPr lvl="2"/>
            <a:r>
              <a:t>本文レベル3</a:t>
            </a:r>
          </a:p>
          <a:p>
            <a:pPr lvl="3"/>
            <a:r>
              <a:t>本文レベル4</a:t>
            </a:r>
          </a:p>
          <a:p>
            <a:pPr lvl="4"/>
            <a:r>
              <a:t>本文レベル 5</a:t>
            </a:r>
          </a:p>
        </p:txBody>
      </p:sp>
      <p:sp>
        <p:nvSpPr>
          <p:cNvPr id="2015" name="Shape 2015"/>
          <p:cNvSpPr>
            <a:spLocks noGrp="1"/>
          </p:cNvSpPr>
          <p:nvPr>
            <p:ph type="sldNum" sz="quarter" idx="2"/>
          </p:nvPr>
        </p:nvSpPr>
        <p:spPr>
          <a:xfrm>
            <a:off x="9514026" y="6404301"/>
            <a:ext cx="258624" cy="269241"/>
          </a:xfrm>
          <a:prstGeom prst="rect">
            <a:avLst/>
          </a:prstGeom>
        </p:spPr>
        <p:txBody>
          <a:bodyPr/>
          <a:lstStyle>
            <a:lvl1pPr defTabSz="914400"/>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75861524"/>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71525" y="2130483"/>
            <a:ext cx="874395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Tree>
    <p:extLst>
      <p:ext uri="{BB962C8B-B14F-4D97-AF65-F5344CB8AC3E}">
        <p14:creationId xmlns:p14="http://schemas.microsoft.com/office/powerpoint/2010/main" val="2713543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7D95B2D-3DD0-CE41-A689-A5BB6A0BB0F9}" type="datetimeFigureOut">
              <a:rPr lang="ja-JP" altLang="en-US" smtClean="0">
                <a:solidFill>
                  <a:prstClr val="black">
                    <a:tint val="75000"/>
                  </a:prstClr>
                </a:solidFill>
                <a:latin typeface="Calibri"/>
                <a:ea typeface="ＭＳ Ｐゴシック"/>
              </a:rPr>
              <a:pPr/>
              <a:t>2021/1/27</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638C5A6B-FBEF-914B-9103-FB015763EC18}"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492826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タイトル付きのコンテンツ">
    <p:spTree>
      <p:nvGrpSpPr>
        <p:cNvPr id="1" name=""/>
        <p:cNvGrpSpPr/>
        <p:nvPr/>
      </p:nvGrpSpPr>
      <p:grpSpPr>
        <a:xfrm>
          <a:off x="0" y="0"/>
          <a:ext cx="0" cy="0"/>
          <a:chOff x="0" y="0"/>
          <a:chExt cx="0" cy="0"/>
        </a:xfrm>
      </p:grpSpPr>
      <p:sp>
        <p:nvSpPr>
          <p:cNvPr id="72" name="Shape 72"/>
          <p:cNvSpPr>
            <a:spLocks noGrp="1"/>
          </p:cNvSpPr>
          <p:nvPr>
            <p:ph type="title"/>
          </p:nvPr>
        </p:nvSpPr>
        <p:spPr>
          <a:xfrm>
            <a:off x="514351" y="273050"/>
            <a:ext cx="3384352" cy="1162050"/>
          </a:xfrm>
          <a:prstGeom prst="rect">
            <a:avLst/>
          </a:prstGeom>
        </p:spPr>
        <p:txBody>
          <a:bodyPr anchor="b"/>
          <a:lstStyle>
            <a:lvl1pPr algn="l">
              <a:defRPr sz="2000" b="1"/>
            </a:lvl1pPr>
          </a:lstStyle>
          <a:p>
            <a:r>
              <a:t>タイトルテキスト</a:t>
            </a:r>
          </a:p>
        </p:txBody>
      </p:sp>
      <p:sp>
        <p:nvSpPr>
          <p:cNvPr id="73" name="Shape 73"/>
          <p:cNvSpPr>
            <a:spLocks noGrp="1"/>
          </p:cNvSpPr>
          <p:nvPr>
            <p:ph type="body" idx="1"/>
          </p:nvPr>
        </p:nvSpPr>
        <p:spPr>
          <a:xfrm>
            <a:off x="4021930" y="273050"/>
            <a:ext cx="5750720" cy="5853114"/>
          </a:xfrm>
          <a:prstGeom prst="rect">
            <a:avLst/>
          </a:prstGeom>
        </p:spPr>
        <p:txBody>
          <a:bodyPr/>
          <a:lstStyle/>
          <a:p>
            <a:r>
              <a:t>本文レベル1</a:t>
            </a:r>
          </a:p>
          <a:p>
            <a:pPr lvl="1"/>
            <a:r>
              <a:t>本文レベル2</a:t>
            </a:r>
          </a:p>
          <a:p>
            <a:pPr lvl="2"/>
            <a:r>
              <a:t>本文レベル3</a:t>
            </a:r>
          </a:p>
          <a:p>
            <a:pPr lvl="3"/>
            <a:r>
              <a:t>本文レベル4</a:t>
            </a:r>
          </a:p>
          <a:p>
            <a:pPr lvl="4"/>
            <a:r>
              <a:t>本文レベル 5</a:t>
            </a:r>
          </a:p>
        </p:txBody>
      </p:sp>
      <p:sp>
        <p:nvSpPr>
          <p:cNvPr id="74" name="Shape 74"/>
          <p:cNvSpPr>
            <a:spLocks noGrp="1"/>
          </p:cNvSpPr>
          <p:nvPr>
            <p:ph type="body" sz="half" idx="13"/>
          </p:nvPr>
        </p:nvSpPr>
        <p:spPr>
          <a:xfrm>
            <a:off x="514351" y="1435101"/>
            <a:ext cx="3384353" cy="4691063"/>
          </a:xfrm>
          <a:prstGeom prst="rect">
            <a:avLst/>
          </a:prstGeom>
        </p:spPr>
        <p:txBody>
          <a:bodyPr/>
          <a:lstStyle/>
          <a:p>
            <a:pPr marL="0" indent="0">
              <a:spcBef>
                <a:spcPts val="300"/>
              </a:spcBef>
              <a:buSzTx/>
              <a:buFontTx/>
              <a:buNone/>
              <a:defRPr sz="1400"/>
            </a:pPr>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092964530"/>
      </p:ext>
    </p:extLst>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413204344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812800" y="4406958"/>
            <a:ext cx="874395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Tree>
    <p:extLst>
      <p:ext uri="{BB962C8B-B14F-4D97-AF65-F5344CB8AC3E}">
        <p14:creationId xmlns:p14="http://schemas.microsoft.com/office/powerpoint/2010/main" val="336922198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1312895"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284792"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427562831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514350" y="274638"/>
            <a:ext cx="92583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514357"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514357"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226059"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226059"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32797342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Tree>
    <p:extLst>
      <p:ext uri="{BB962C8B-B14F-4D97-AF65-F5344CB8AC3E}">
        <p14:creationId xmlns:p14="http://schemas.microsoft.com/office/powerpoint/2010/main" val="387950405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27215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14355" y="273050"/>
            <a:ext cx="3384550"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022741" y="273108"/>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Tree>
    <p:extLst>
      <p:ext uri="{BB962C8B-B14F-4D97-AF65-F5344CB8AC3E}">
        <p14:creationId xmlns:p14="http://schemas.microsoft.com/office/powerpoint/2010/main" val="167964540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2016125" y="4800600"/>
            <a:ext cx="61722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Tree>
    <p:extLst>
      <p:ext uri="{BB962C8B-B14F-4D97-AF65-F5344CB8AC3E}">
        <p14:creationId xmlns:p14="http://schemas.microsoft.com/office/powerpoint/2010/main" val="118540049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52655656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56457" y="609600"/>
            <a:ext cx="1947863" cy="54864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1312888" y="609600"/>
            <a:ext cx="5691187" cy="54864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30654965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タイトル付きの図">
    <p:spTree>
      <p:nvGrpSpPr>
        <p:cNvPr id="1" name=""/>
        <p:cNvGrpSpPr/>
        <p:nvPr/>
      </p:nvGrpSpPr>
      <p:grpSpPr>
        <a:xfrm>
          <a:off x="0" y="0"/>
          <a:ext cx="0" cy="0"/>
          <a:chOff x="0" y="0"/>
          <a:chExt cx="0" cy="0"/>
        </a:xfrm>
      </p:grpSpPr>
      <p:sp>
        <p:nvSpPr>
          <p:cNvPr id="82" name="Shape 82"/>
          <p:cNvSpPr>
            <a:spLocks noGrp="1"/>
          </p:cNvSpPr>
          <p:nvPr>
            <p:ph type="title"/>
          </p:nvPr>
        </p:nvSpPr>
        <p:spPr>
          <a:xfrm>
            <a:off x="2016324" y="4800600"/>
            <a:ext cx="6172201" cy="566738"/>
          </a:xfrm>
          <a:prstGeom prst="rect">
            <a:avLst/>
          </a:prstGeom>
        </p:spPr>
        <p:txBody>
          <a:bodyPr anchor="b"/>
          <a:lstStyle>
            <a:lvl1pPr algn="l">
              <a:defRPr sz="2000" b="1"/>
            </a:lvl1pPr>
          </a:lstStyle>
          <a:p>
            <a:r>
              <a:t>タイトルテキスト</a:t>
            </a:r>
          </a:p>
        </p:txBody>
      </p:sp>
      <p:sp>
        <p:nvSpPr>
          <p:cNvPr id="83" name="Shape 83"/>
          <p:cNvSpPr>
            <a:spLocks noGrp="1"/>
          </p:cNvSpPr>
          <p:nvPr>
            <p:ph type="pic" sz="half" idx="13"/>
          </p:nvPr>
        </p:nvSpPr>
        <p:spPr>
          <a:xfrm>
            <a:off x="2016324" y="612775"/>
            <a:ext cx="6172201" cy="4114800"/>
          </a:xfrm>
          <a:prstGeom prst="rect">
            <a:avLst/>
          </a:prstGeom>
        </p:spPr>
        <p:txBody>
          <a:bodyPr lIns="91439" rIns="91439">
            <a:noAutofit/>
          </a:bodyPr>
          <a:lstStyle/>
          <a:p>
            <a:endParaRPr/>
          </a:p>
        </p:txBody>
      </p:sp>
      <p:sp>
        <p:nvSpPr>
          <p:cNvPr id="84" name="Shape 84"/>
          <p:cNvSpPr>
            <a:spLocks noGrp="1"/>
          </p:cNvSpPr>
          <p:nvPr>
            <p:ph type="body" sz="quarter" idx="1"/>
          </p:nvPr>
        </p:nvSpPr>
        <p:spPr>
          <a:xfrm>
            <a:off x="2016324" y="5367337"/>
            <a:ext cx="61722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本文レベル1</a:t>
            </a:r>
          </a:p>
          <a:p>
            <a:pPr lvl="1"/>
            <a:r>
              <a:t>本文レベル2</a:t>
            </a:r>
          </a:p>
          <a:p>
            <a:pPr lvl="2"/>
            <a:r>
              <a:t>本文レベル3</a:t>
            </a:r>
          </a:p>
          <a:p>
            <a:pPr lvl="3"/>
            <a:r>
              <a:t>本文レベル4</a:t>
            </a:r>
          </a:p>
          <a:p>
            <a:pPr lvl="4"/>
            <a:r>
              <a:t>本文レベル 5</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62828370"/>
      </p:ext>
    </p:extLst>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71525" y="2130446"/>
            <a:ext cx="874395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6C4518FA-F83A-4126-BCEB-4F629FA4BFE2}" type="datetime1">
              <a:rPr lang="ja-JP" altLang="en-US" smtClean="0">
                <a:solidFill>
                  <a:prstClr val="black">
                    <a:tint val="75000"/>
                  </a:prstClr>
                </a:solidFill>
                <a:latin typeface="Calibri"/>
                <a:ea typeface="ＭＳ Ｐゴシック"/>
              </a:rPr>
              <a:pPr/>
              <a:t>2021/1/27</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83294AE6-8CEA-4621-89A7-2B04751E61DE}"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59850609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86A4C0AB-5F29-4351-926C-EDC02042D835}" type="datetime1">
              <a:rPr lang="ja-JP" altLang="en-US" smtClean="0">
                <a:solidFill>
                  <a:prstClr val="black">
                    <a:tint val="75000"/>
                  </a:prstClr>
                </a:solidFill>
                <a:latin typeface="Calibri"/>
                <a:ea typeface="ＭＳ Ｐゴシック"/>
              </a:rPr>
              <a:pPr/>
              <a:t>2021/1/27</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83294AE6-8CEA-4621-89A7-2B04751E61DE}"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80430823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12602" y="4406921"/>
            <a:ext cx="874395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5A006437-9A0E-4990-BCA9-F7AC0F656B12}" type="datetime1">
              <a:rPr lang="ja-JP" altLang="en-US" smtClean="0">
                <a:solidFill>
                  <a:prstClr val="black">
                    <a:tint val="75000"/>
                  </a:prstClr>
                </a:solidFill>
                <a:latin typeface="Calibri"/>
                <a:ea typeface="ＭＳ Ｐゴシック"/>
              </a:rPr>
              <a:pPr/>
              <a:t>2021/1/27</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83294AE6-8CEA-4621-89A7-2B04751E61DE}"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09351560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514350"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5229225"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A0A9BAE4-E804-417D-B510-D45DCFAA6340}" type="datetime1">
              <a:rPr lang="ja-JP" altLang="en-US" smtClean="0">
                <a:solidFill>
                  <a:prstClr val="black">
                    <a:tint val="75000"/>
                  </a:prstClr>
                </a:solidFill>
                <a:latin typeface="Calibri"/>
                <a:ea typeface="ＭＳ Ｐゴシック"/>
              </a:rPr>
              <a:pPr/>
              <a:t>2021/1/27</a:t>
            </a:fld>
            <a:endParaRPr lang="ja-JP" altLang="en-US">
              <a:solidFill>
                <a:prstClr val="black">
                  <a:tint val="75000"/>
                </a:prstClr>
              </a:solidFill>
              <a:latin typeface="Calibri"/>
              <a:ea typeface="ＭＳ Ｐゴシック"/>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 6"/>
          <p:cNvSpPr>
            <a:spLocks noGrp="1"/>
          </p:cNvSpPr>
          <p:nvPr>
            <p:ph type="sldNum" sz="quarter" idx="12"/>
          </p:nvPr>
        </p:nvSpPr>
        <p:spPr/>
        <p:txBody>
          <a:bodyPr/>
          <a:lstStyle/>
          <a:p>
            <a:fld id="{83294AE6-8CEA-4621-89A7-2B04751E61DE}"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91146545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5225665"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5225665"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7BDC4B51-B15B-405F-84AE-49EAB93421FA}" type="datetime1">
              <a:rPr lang="ja-JP" altLang="en-US" smtClean="0">
                <a:solidFill>
                  <a:prstClr val="black">
                    <a:tint val="75000"/>
                  </a:prstClr>
                </a:solidFill>
                <a:latin typeface="Calibri"/>
                <a:ea typeface="ＭＳ Ｐゴシック"/>
              </a:rPr>
              <a:pPr/>
              <a:t>2021/1/27</a:t>
            </a:fld>
            <a:endParaRPr lang="ja-JP" altLang="en-US">
              <a:solidFill>
                <a:prstClr val="black">
                  <a:tint val="75000"/>
                </a:prstClr>
              </a:solidFill>
              <a:latin typeface="Calibri"/>
              <a:ea typeface="ＭＳ Ｐゴシック"/>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 8"/>
          <p:cNvSpPr>
            <a:spLocks noGrp="1"/>
          </p:cNvSpPr>
          <p:nvPr>
            <p:ph type="sldNum" sz="quarter" idx="12"/>
          </p:nvPr>
        </p:nvSpPr>
        <p:spPr/>
        <p:txBody>
          <a:bodyPr/>
          <a:lstStyle/>
          <a:p>
            <a:fld id="{83294AE6-8CEA-4621-89A7-2B04751E61DE}"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10796282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01ED7166-634F-4720-A76A-60FF69691A7D}" type="datetime1">
              <a:rPr lang="ja-JP" altLang="en-US" smtClean="0">
                <a:solidFill>
                  <a:prstClr val="black">
                    <a:tint val="75000"/>
                  </a:prstClr>
                </a:solidFill>
                <a:latin typeface="Calibri"/>
                <a:ea typeface="ＭＳ Ｐゴシック"/>
              </a:rPr>
              <a:pPr/>
              <a:t>2021/1/27</a:t>
            </a:fld>
            <a:endParaRPr lang="ja-JP" altLang="en-US">
              <a:solidFill>
                <a:prstClr val="black">
                  <a:tint val="75000"/>
                </a:prstClr>
              </a:solidFill>
              <a:latin typeface="Calibri"/>
              <a:ea typeface="ＭＳ Ｐゴシック"/>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 4"/>
          <p:cNvSpPr>
            <a:spLocks noGrp="1"/>
          </p:cNvSpPr>
          <p:nvPr>
            <p:ph type="sldNum" sz="quarter" idx="12"/>
          </p:nvPr>
        </p:nvSpPr>
        <p:spPr/>
        <p:txBody>
          <a:bodyPr/>
          <a:lstStyle/>
          <a:p>
            <a:fld id="{83294AE6-8CEA-4621-89A7-2B04751E61DE}"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97426942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F8A6397B-2123-4A54-8176-E9FEEA9AF835}" type="datetime1">
              <a:rPr lang="ja-JP" altLang="en-US" smtClean="0">
                <a:solidFill>
                  <a:prstClr val="black">
                    <a:tint val="75000"/>
                  </a:prstClr>
                </a:solidFill>
                <a:latin typeface="Calibri"/>
                <a:ea typeface="ＭＳ Ｐゴシック"/>
              </a:rPr>
              <a:pPr/>
              <a:t>2021/1/27</a:t>
            </a:fld>
            <a:endParaRPr lang="ja-JP" altLang="en-US">
              <a:solidFill>
                <a:prstClr val="black">
                  <a:tint val="75000"/>
                </a:prstClr>
              </a:solidFill>
              <a:latin typeface="Calibri"/>
              <a:ea typeface="ＭＳ Ｐゴシック"/>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 3"/>
          <p:cNvSpPr>
            <a:spLocks noGrp="1"/>
          </p:cNvSpPr>
          <p:nvPr>
            <p:ph type="sldNum" sz="quarter" idx="12"/>
          </p:nvPr>
        </p:nvSpPr>
        <p:spPr/>
        <p:txBody>
          <a:bodyPr/>
          <a:lstStyle/>
          <a:p>
            <a:fld id="{83294AE6-8CEA-4621-89A7-2B04751E61DE}"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7980409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14355" y="273050"/>
            <a:ext cx="3384352"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4021931" y="273071"/>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52234F6F-C2DA-4832-A7CE-9CD5A48CD15E}" type="datetime1">
              <a:rPr lang="ja-JP" altLang="en-US" smtClean="0">
                <a:solidFill>
                  <a:prstClr val="black">
                    <a:tint val="75000"/>
                  </a:prstClr>
                </a:solidFill>
                <a:latin typeface="Calibri"/>
                <a:ea typeface="ＭＳ Ｐゴシック"/>
              </a:rPr>
              <a:pPr/>
              <a:t>2021/1/27</a:t>
            </a:fld>
            <a:endParaRPr lang="ja-JP" altLang="en-US">
              <a:solidFill>
                <a:prstClr val="black">
                  <a:tint val="75000"/>
                </a:prstClr>
              </a:solidFill>
              <a:latin typeface="Calibri"/>
              <a:ea typeface="ＭＳ Ｐゴシック"/>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 6"/>
          <p:cNvSpPr>
            <a:spLocks noGrp="1"/>
          </p:cNvSpPr>
          <p:nvPr>
            <p:ph type="sldNum" sz="quarter" idx="12"/>
          </p:nvPr>
        </p:nvSpPr>
        <p:spPr/>
        <p:txBody>
          <a:bodyPr/>
          <a:lstStyle/>
          <a:p>
            <a:fld id="{83294AE6-8CEA-4621-89A7-2B04751E61DE}"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52824157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016324" y="4800600"/>
            <a:ext cx="61722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BA8473D3-0158-419E-80A3-5AEE2CFD0ED8}" type="datetime1">
              <a:rPr lang="ja-JP" altLang="en-US" smtClean="0">
                <a:solidFill>
                  <a:prstClr val="black">
                    <a:tint val="75000"/>
                  </a:prstClr>
                </a:solidFill>
                <a:latin typeface="Calibri"/>
                <a:ea typeface="ＭＳ Ｐゴシック"/>
              </a:rPr>
              <a:pPr/>
              <a:t>2021/1/27</a:t>
            </a:fld>
            <a:endParaRPr lang="ja-JP" altLang="en-US">
              <a:solidFill>
                <a:prstClr val="black">
                  <a:tint val="75000"/>
                </a:prstClr>
              </a:solidFill>
              <a:latin typeface="Calibri"/>
              <a:ea typeface="ＭＳ Ｐゴシック"/>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 6"/>
          <p:cNvSpPr>
            <a:spLocks noGrp="1"/>
          </p:cNvSpPr>
          <p:nvPr>
            <p:ph type="sldNum" sz="quarter" idx="12"/>
          </p:nvPr>
        </p:nvSpPr>
        <p:spPr/>
        <p:txBody>
          <a:bodyPr/>
          <a:lstStyle/>
          <a:p>
            <a:fld id="{83294AE6-8CEA-4621-89A7-2B04751E61DE}"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84335897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8CF2E862-2B0F-4200-BC7A-875C8496FB78}" type="datetime1">
              <a:rPr lang="ja-JP" altLang="en-US" smtClean="0">
                <a:solidFill>
                  <a:prstClr val="black">
                    <a:tint val="75000"/>
                  </a:prstClr>
                </a:solidFill>
                <a:latin typeface="Calibri"/>
                <a:ea typeface="ＭＳ Ｐゴシック"/>
              </a:rPr>
              <a:pPr/>
              <a:t>2021/1/27</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83294AE6-8CEA-4621-89A7-2B04751E61DE}"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132322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タイトルと縦書きテキスト">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タイトルテキスト</a:t>
            </a:r>
          </a:p>
        </p:txBody>
      </p:sp>
      <p:sp>
        <p:nvSpPr>
          <p:cNvPr id="93" name="Shape 93"/>
          <p:cNvSpPr>
            <a:spLocks noGrp="1"/>
          </p:cNvSpPr>
          <p:nvPr>
            <p:ph type="body" idx="1"/>
          </p:nvPr>
        </p:nvSpPr>
        <p:spPr>
          <a:prstGeom prst="rect">
            <a:avLst/>
          </a:prstGeom>
        </p:spPr>
        <p:txBody>
          <a:bodyPr/>
          <a:lstStyle/>
          <a:p>
            <a:r>
              <a:t>本文レベル1</a:t>
            </a:r>
          </a:p>
          <a:p>
            <a:pPr lvl="1"/>
            <a:r>
              <a:t>本文レベル2</a:t>
            </a:r>
          </a:p>
          <a:p>
            <a:pPr lvl="2"/>
            <a:r>
              <a:t>本文レベル3</a:t>
            </a:r>
          </a:p>
          <a:p>
            <a:pPr lvl="3"/>
            <a:r>
              <a:t>本文レベル4</a:t>
            </a:r>
          </a:p>
          <a:p>
            <a:pPr lvl="4"/>
            <a:r>
              <a:t>本文レベル 5</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05474432"/>
      </p:ext>
    </p:extLst>
  </p:cSld>
  <p:clrMapOvr>
    <a:masterClrMapping/>
  </p:clrMapOvr>
  <p:transition spd="med"/>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458075" y="274659"/>
            <a:ext cx="2314575"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514350" y="274659"/>
            <a:ext cx="6772275"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0B34F0AE-F117-46BD-B14F-46DC2062DFFC}" type="datetime1">
              <a:rPr lang="ja-JP" altLang="en-US" smtClean="0">
                <a:solidFill>
                  <a:prstClr val="black">
                    <a:tint val="75000"/>
                  </a:prstClr>
                </a:solidFill>
                <a:latin typeface="Calibri"/>
                <a:ea typeface="ＭＳ Ｐゴシック"/>
              </a:rPr>
              <a:pPr/>
              <a:t>2021/1/27</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83294AE6-8CEA-4621-89A7-2B04751E61DE}"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7758146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縦書きタイトルと縦書きテキスト">
    <p:spTree>
      <p:nvGrpSpPr>
        <p:cNvPr id="1" name=""/>
        <p:cNvGrpSpPr/>
        <p:nvPr/>
      </p:nvGrpSpPr>
      <p:grpSpPr>
        <a:xfrm>
          <a:off x="0" y="0"/>
          <a:ext cx="0" cy="0"/>
          <a:chOff x="0" y="0"/>
          <a:chExt cx="0" cy="0"/>
        </a:xfrm>
      </p:grpSpPr>
      <p:sp>
        <p:nvSpPr>
          <p:cNvPr id="101" name="Shape 101"/>
          <p:cNvSpPr>
            <a:spLocks noGrp="1"/>
          </p:cNvSpPr>
          <p:nvPr>
            <p:ph type="title"/>
          </p:nvPr>
        </p:nvSpPr>
        <p:spPr>
          <a:xfrm>
            <a:off x="8390335" y="274639"/>
            <a:ext cx="2603898" cy="5851526"/>
          </a:xfrm>
          <a:prstGeom prst="rect">
            <a:avLst/>
          </a:prstGeom>
        </p:spPr>
        <p:txBody>
          <a:bodyPr/>
          <a:lstStyle/>
          <a:p>
            <a:r>
              <a:t>タイトルテキスト</a:t>
            </a:r>
          </a:p>
        </p:txBody>
      </p:sp>
      <p:sp>
        <p:nvSpPr>
          <p:cNvPr id="102" name="Shape 102"/>
          <p:cNvSpPr>
            <a:spLocks noGrp="1"/>
          </p:cNvSpPr>
          <p:nvPr>
            <p:ph type="body" idx="1"/>
          </p:nvPr>
        </p:nvSpPr>
        <p:spPr>
          <a:xfrm>
            <a:off x="578643" y="274639"/>
            <a:ext cx="7640242" cy="5851526"/>
          </a:xfrm>
          <a:prstGeom prst="rect">
            <a:avLst/>
          </a:prstGeom>
        </p:spPr>
        <p:txBody>
          <a:bodyPr/>
          <a:lstStyle/>
          <a:p>
            <a:r>
              <a:t>本文レベル1</a:t>
            </a:r>
          </a:p>
          <a:p>
            <a:pPr lvl="1"/>
            <a:r>
              <a:t>本文レベル2</a:t>
            </a:r>
          </a:p>
          <a:p>
            <a:pPr lvl="2"/>
            <a:r>
              <a:t>本文レベル3</a:t>
            </a:r>
          </a:p>
          <a:p>
            <a:pPr lvl="3"/>
            <a:r>
              <a:t>本文レベル4</a:t>
            </a:r>
          </a:p>
          <a:p>
            <a:pPr lvl="4"/>
            <a:r>
              <a:t>本文レベル 5</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775246550"/>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コンテンツ">
    <p:spTree>
      <p:nvGrpSpPr>
        <p:cNvPr id="1" name=""/>
        <p:cNvGrpSpPr/>
        <p:nvPr/>
      </p:nvGrpSpPr>
      <p:grpSpPr>
        <a:xfrm>
          <a:off x="0" y="0"/>
          <a:ext cx="0" cy="0"/>
          <a:chOff x="0" y="0"/>
          <a:chExt cx="0" cy="0"/>
        </a:xfrm>
      </p:grpSpPr>
      <p:sp>
        <p:nvSpPr>
          <p:cNvPr id="110" name="Shape 110"/>
          <p:cNvSpPr>
            <a:spLocks noGrp="1"/>
          </p:cNvSpPr>
          <p:nvPr>
            <p:ph type="body" idx="1"/>
          </p:nvPr>
        </p:nvSpPr>
        <p:spPr>
          <a:xfrm>
            <a:off x="514350" y="274649"/>
            <a:ext cx="9258300" cy="5851526"/>
          </a:xfrm>
          <a:prstGeom prst="rect">
            <a:avLst/>
          </a:prstGeom>
        </p:spPr>
        <p:txBody>
          <a:bodyPr/>
          <a:lstStyle/>
          <a:p>
            <a:r>
              <a:t>本文レベル1</a:t>
            </a:r>
          </a:p>
          <a:p>
            <a:pPr lvl="1"/>
            <a:r>
              <a:t>本文レベル2</a:t>
            </a:r>
          </a:p>
          <a:p>
            <a:pPr lvl="2"/>
            <a:r>
              <a:t>本文レベル3</a:t>
            </a:r>
          </a:p>
          <a:p>
            <a:pPr lvl="3"/>
            <a:r>
              <a:t>本文レベル4</a:t>
            </a:r>
          </a:p>
          <a:p>
            <a:pPr lvl="4"/>
            <a:r>
              <a:t>本文レベル 5</a:t>
            </a:r>
          </a:p>
        </p:txBody>
      </p:sp>
      <p:sp>
        <p:nvSpPr>
          <p:cNvPr id="111" name="Shape 111"/>
          <p:cNvSpPr>
            <a:spLocks noGrp="1"/>
          </p:cNvSpPr>
          <p:nvPr>
            <p:ph type="sldNum" sz="quarter" idx="2"/>
          </p:nvPr>
        </p:nvSpPr>
        <p:spPr>
          <a:xfrm>
            <a:off x="9516110" y="6401181"/>
            <a:ext cx="256541" cy="27546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3438606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1_タイトル スライド">
    <p:spTree>
      <p:nvGrpSpPr>
        <p:cNvPr id="1" name=""/>
        <p:cNvGrpSpPr/>
        <p:nvPr/>
      </p:nvGrpSpPr>
      <p:grpSpPr>
        <a:xfrm>
          <a:off x="0" y="0"/>
          <a:ext cx="0" cy="0"/>
          <a:chOff x="0" y="0"/>
          <a:chExt cx="0" cy="0"/>
        </a:xfrm>
      </p:grpSpPr>
      <p:sp>
        <p:nvSpPr>
          <p:cNvPr id="118" name="Shape 118"/>
          <p:cNvSpPr>
            <a:spLocks noGrp="1"/>
          </p:cNvSpPr>
          <p:nvPr>
            <p:ph type="title"/>
          </p:nvPr>
        </p:nvSpPr>
        <p:spPr>
          <a:xfrm>
            <a:off x="771525" y="2130523"/>
            <a:ext cx="8743950" cy="1470026"/>
          </a:xfrm>
          <a:prstGeom prst="rect">
            <a:avLst/>
          </a:prstGeom>
        </p:spPr>
        <p:txBody>
          <a:bodyPr/>
          <a:lstStyle>
            <a:lvl1pPr defTabSz="914400">
              <a:defRPr>
                <a:latin typeface="Times New Roman"/>
                <a:ea typeface="Times New Roman"/>
                <a:cs typeface="Times New Roman"/>
                <a:sym typeface="Times New Roman"/>
              </a:defRPr>
            </a:lvl1pPr>
          </a:lstStyle>
          <a:p>
            <a:r>
              <a:t>タイトルテキスト</a:t>
            </a:r>
          </a:p>
        </p:txBody>
      </p:sp>
      <p:sp>
        <p:nvSpPr>
          <p:cNvPr id="119" name="Shape 119"/>
          <p:cNvSpPr>
            <a:spLocks noGrp="1"/>
          </p:cNvSpPr>
          <p:nvPr>
            <p:ph type="body" sz="quarter" idx="1"/>
          </p:nvPr>
        </p:nvSpPr>
        <p:spPr>
          <a:xfrm>
            <a:off x="1543050" y="3886200"/>
            <a:ext cx="7200900" cy="1752600"/>
          </a:xfrm>
          <a:prstGeom prst="rect">
            <a:avLst/>
          </a:prstGeom>
        </p:spPr>
        <p:txBody>
          <a:bodyPr/>
          <a:lstStyle>
            <a:lvl1pPr marL="0" indent="0" algn="ctr" defTabSz="914400">
              <a:buSzTx/>
              <a:buFontTx/>
              <a:buNone/>
              <a:defRPr>
                <a:latin typeface="Times New Roman"/>
                <a:ea typeface="Times New Roman"/>
                <a:cs typeface="Times New Roman"/>
                <a:sym typeface="Times New Roman"/>
              </a:defRPr>
            </a:lvl1pPr>
            <a:lvl2pPr marL="0" indent="457200" algn="ctr" defTabSz="914400">
              <a:buSzTx/>
              <a:buFontTx/>
              <a:buNone/>
              <a:defRPr>
                <a:latin typeface="Times New Roman"/>
                <a:ea typeface="Times New Roman"/>
                <a:cs typeface="Times New Roman"/>
                <a:sym typeface="Times New Roman"/>
              </a:defRPr>
            </a:lvl2pPr>
            <a:lvl3pPr marL="0" indent="914400" algn="ctr" defTabSz="914400">
              <a:buSzTx/>
              <a:buFontTx/>
              <a:buNone/>
              <a:defRPr>
                <a:latin typeface="Times New Roman"/>
                <a:ea typeface="Times New Roman"/>
                <a:cs typeface="Times New Roman"/>
                <a:sym typeface="Times New Roman"/>
              </a:defRPr>
            </a:lvl3pPr>
            <a:lvl4pPr marL="0" indent="1371600" algn="ctr" defTabSz="914400">
              <a:buSzTx/>
              <a:buFontTx/>
              <a:buNone/>
              <a:defRPr>
                <a:latin typeface="Times New Roman"/>
                <a:ea typeface="Times New Roman"/>
                <a:cs typeface="Times New Roman"/>
                <a:sym typeface="Times New Roman"/>
              </a:defRPr>
            </a:lvl4pPr>
            <a:lvl5pPr marL="0" indent="1828800" algn="ctr" defTabSz="914400">
              <a:buSzTx/>
              <a:buFontTx/>
              <a:buNone/>
              <a:defRPr>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120" name="Shape 120"/>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0599259"/>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_タイトルとコンテンツ">
    <p:spTree>
      <p:nvGrpSpPr>
        <p:cNvPr id="1" name=""/>
        <p:cNvGrpSpPr/>
        <p:nvPr/>
      </p:nvGrpSpPr>
      <p:grpSpPr>
        <a:xfrm>
          <a:off x="0" y="0"/>
          <a:ext cx="0" cy="0"/>
          <a:chOff x="0" y="0"/>
          <a:chExt cx="0" cy="0"/>
        </a:xfrm>
      </p:grpSpPr>
      <p:sp>
        <p:nvSpPr>
          <p:cNvPr id="127" name="Shape 127"/>
          <p:cNvSpPr>
            <a:spLocks noGrp="1"/>
          </p:cNvSpPr>
          <p:nvPr>
            <p:ph type="title"/>
          </p:nvPr>
        </p:nvSpPr>
        <p:spPr>
          <a:xfrm>
            <a:off x="771525" y="609600"/>
            <a:ext cx="8743950" cy="1143000"/>
          </a:xfrm>
          <a:prstGeom prst="rect">
            <a:avLst/>
          </a:prstGeom>
        </p:spPr>
        <p:txBody>
          <a:bodyPr/>
          <a:lstStyle>
            <a:lvl1pPr defTabSz="914400">
              <a:defRPr>
                <a:latin typeface="Times New Roman"/>
                <a:ea typeface="Times New Roman"/>
                <a:cs typeface="Times New Roman"/>
                <a:sym typeface="Times New Roman"/>
              </a:defRPr>
            </a:lvl1pPr>
          </a:lstStyle>
          <a:p>
            <a:r>
              <a:t>タイトルテキスト</a:t>
            </a:r>
          </a:p>
        </p:txBody>
      </p:sp>
      <p:sp>
        <p:nvSpPr>
          <p:cNvPr id="128" name="Shape 128"/>
          <p:cNvSpPr>
            <a:spLocks noGrp="1"/>
          </p:cNvSpPr>
          <p:nvPr>
            <p:ph type="body" idx="1"/>
          </p:nvPr>
        </p:nvSpPr>
        <p:spPr>
          <a:xfrm>
            <a:off x="771525" y="1981200"/>
            <a:ext cx="8743950" cy="4114800"/>
          </a:xfrm>
          <a:prstGeom prst="rect">
            <a:avLst/>
          </a:prstGeom>
        </p:spPr>
        <p:txBody>
          <a:bodyPr/>
          <a:lstStyle>
            <a:lvl1pPr defTabSz="914400">
              <a:buFontTx/>
              <a:defRPr>
                <a:latin typeface="Times New Roman"/>
                <a:ea typeface="Times New Roman"/>
                <a:cs typeface="Times New Roman"/>
                <a:sym typeface="Times New Roman"/>
              </a:defRPr>
            </a:lvl1pPr>
            <a:lvl2pPr defTabSz="914400">
              <a:buFontTx/>
              <a:defRPr>
                <a:latin typeface="Times New Roman"/>
                <a:ea typeface="Times New Roman"/>
                <a:cs typeface="Times New Roman"/>
                <a:sym typeface="Times New Roman"/>
              </a:defRPr>
            </a:lvl2pPr>
            <a:lvl3pPr defTabSz="914400">
              <a:buFontTx/>
              <a:defRPr>
                <a:latin typeface="Times New Roman"/>
                <a:ea typeface="Times New Roman"/>
                <a:cs typeface="Times New Roman"/>
                <a:sym typeface="Times New Roman"/>
              </a:defRPr>
            </a:lvl3pPr>
            <a:lvl4pPr defTabSz="914400">
              <a:buFontTx/>
              <a:defRPr>
                <a:latin typeface="Times New Roman"/>
                <a:ea typeface="Times New Roman"/>
                <a:cs typeface="Times New Roman"/>
                <a:sym typeface="Times New Roman"/>
              </a:defRPr>
            </a:lvl4pPr>
            <a:lvl5pPr defTabSz="914400">
              <a:buFontTx/>
              <a:defRPr>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129" name="Shape 129"/>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70610660"/>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1_セクション見出し">
    <p:spTree>
      <p:nvGrpSpPr>
        <p:cNvPr id="1" name=""/>
        <p:cNvGrpSpPr/>
        <p:nvPr/>
      </p:nvGrpSpPr>
      <p:grpSpPr>
        <a:xfrm>
          <a:off x="0" y="0"/>
          <a:ext cx="0" cy="0"/>
          <a:chOff x="0" y="0"/>
          <a:chExt cx="0" cy="0"/>
        </a:xfrm>
      </p:grpSpPr>
      <p:sp>
        <p:nvSpPr>
          <p:cNvPr id="136" name="Shape 136"/>
          <p:cNvSpPr>
            <a:spLocks noGrp="1"/>
          </p:cNvSpPr>
          <p:nvPr>
            <p:ph type="title"/>
          </p:nvPr>
        </p:nvSpPr>
        <p:spPr>
          <a:xfrm>
            <a:off x="812800" y="4406998"/>
            <a:ext cx="8743950" cy="1362076"/>
          </a:xfrm>
          <a:prstGeom prst="rect">
            <a:avLst/>
          </a:prstGeom>
        </p:spPr>
        <p:txBody>
          <a:bodyPr anchor="t"/>
          <a:lstStyle>
            <a:lvl1pPr algn="l" defTabSz="914400">
              <a:defRPr sz="4000" b="1" cap="all">
                <a:latin typeface="Times New Roman"/>
                <a:ea typeface="Times New Roman"/>
                <a:cs typeface="Times New Roman"/>
                <a:sym typeface="Times New Roman"/>
              </a:defRPr>
            </a:lvl1pPr>
          </a:lstStyle>
          <a:p>
            <a:r>
              <a:t>タイトルテキスト</a:t>
            </a:r>
          </a:p>
        </p:txBody>
      </p:sp>
      <p:sp>
        <p:nvSpPr>
          <p:cNvPr id="137" name="Shape 137"/>
          <p:cNvSpPr>
            <a:spLocks noGrp="1"/>
          </p:cNvSpPr>
          <p:nvPr>
            <p:ph type="body" sz="quarter" idx="1"/>
          </p:nvPr>
        </p:nvSpPr>
        <p:spPr>
          <a:xfrm>
            <a:off x="812800" y="2906713"/>
            <a:ext cx="8743950" cy="1500188"/>
          </a:xfrm>
          <a:prstGeom prst="rect">
            <a:avLst/>
          </a:prstGeom>
        </p:spPr>
        <p:txBody>
          <a:bodyPr anchor="b"/>
          <a:lstStyle>
            <a:lvl1pPr marL="0" indent="0" defTabSz="914400">
              <a:spcBef>
                <a:spcPts val="400"/>
              </a:spcBef>
              <a:buSzTx/>
              <a:buFontTx/>
              <a:buNone/>
              <a:defRPr sz="2000">
                <a:latin typeface="Times New Roman"/>
                <a:ea typeface="Times New Roman"/>
                <a:cs typeface="Times New Roman"/>
                <a:sym typeface="Times New Roman"/>
              </a:defRPr>
            </a:lvl1pPr>
            <a:lvl2pPr marL="0" indent="457200" defTabSz="914400">
              <a:spcBef>
                <a:spcPts val="400"/>
              </a:spcBef>
              <a:buSzTx/>
              <a:buFontTx/>
              <a:buNone/>
              <a:defRPr sz="2000">
                <a:latin typeface="Times New Roman"/>
                <a:ea typeface="Times New Roman"/>
                <a:cs typeface="Times New Roman"/>
                <a:sym typeface="Times New Roman"/>
              </a:defRPr>
            </a:lvl2pPr>
            <a:lvl3pPr marL="0" indent="914400" defTabSz="914400">
              <a:spcBef>
                <a:spcPts val="400"/>
              </a:spcBef>
              <a:buSzTx/>
              <a:buFontTx/>
              <a:buNone/>
              <a:defRPr sz="2000">
                <a:latin typeface="Times New Roman"/>
                <a:ea typeface="Times New Roman"/>
                <a:cs typeface="Times New Roman"/>
                <a:sym typeface="Times New Roman"/>
              </a:defRPr>
            </a:lvl3pPr>
            <a:lvl4pPr marL="0" indent="1371600" defTabSz="914400">
              <a:spcBef>
                <a:spcPts val="400"/>
              </a:spcBef>
              <a:buSzTx/>
              <a:buFontTx/>
              <a:buNone/>
              <a:defRPr sz="2000">
                <a:latin typeface="Times New Roman"/>
                <a:ea typeface="Times New Roman"/>
                <a:cs typeface="Times New Roman"/>
                <a:sym typeface="Times New Roman"/>
              </a:defRPr>
            </a:lvl4pPr>
            <a:lvl5pPr marL="0" indent="1828800" defTabSz="914400">
              <a:spcBef>
                <a:spcPts val="400"/>
              </a:spcBef>
              <a:buSzTx/>
              <a:buFontTx/>
              <a:buNone/>
              <a:defRPr sz="2000">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138" name="Shape 138"/>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12824070"/>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1_2 つのコンテンツ">
    <p:spTree>
      <p:nvGrpSpPr>
        <p:cNvPr id="1" name=""/>
        <p:cNvGrpSpPr/>
        <p:nvPr/>
      </p:nvGrpSpPr>
      <p:grpSpPr>
        <a:xfrm>
          <a:off x="0" y="0"/>
          <a:ext cx="0" cy="0"/>
          <a:chOff x="0" y="0"/>
          <a:chExt cx="0" cy="0"/>
        </a:xfrm>
      </p:grpSpPr>
      <p:sp>
        <p:nvSpPr>
          <p:cNvPr id="145" name="Shape 145"/>
          <p:cNvSpPr>
            <a:spLocks noGrp="1"/>
          </p:cNvSpPr>
          <p:nvPr>
            <p:ph type="title"/>
          </p:nvPr>
        </p:nvSpPr>
        <p:spPr>
          <a:xfrm>
            <a:off x="771525" y="609600"/>
            <a:ext cx="8743950" cy="1143000"/>
          </a:xfrm>
          <a:prstGeom prst="rect">
            <a:avLst/>
          </a:prstGeom>
        </p:spPr>
        <p:txBody>
          <a:bodyPr/>
          <a:lstStyle>
            <a:lvl1pPr defTabSz="914400">
              <a:defRPr>
                <a:latin typeface="Times New Roman"/>
                <a:ea typeface="Times New Roman"/>
                <a:cs typeface="Times New Roman"/>
                <a:sym typeface="Times New Roman"/>
              </a:defRPr>
            </a:lvl1pPr>
          </a:lstStyle>
          <a:p>
            <a:r>
              <a:t>タイトルテキスト</a:t>
            </a:r>
          </a:p>
        </p:txBody>
      </p:sp>
      <p:sp>
        <p:nvSpPr>
          <p:cNvPr id="146" name="Shape 146"/>
          <p:cNvSpPr>
            <a:spLocks noGrp="1"/>
          </p:cNvSpPr>
          <p:nvPr>
            <p:ph type="body" sz="half" idx="1"/>
          </p:nvPr>
        </p:nvSpPr>
        <p:spPr>
          <a:xfrm>
            <a:off x="771579" y="1981200"/>
            <a:ext cx="4295776" cy="4114800"/>
          </a:xfrm>
          <a:prstGeom prst="rect">
            <a:avLst/>
          </a:prstGeom>
        </p:spPr>
        <p:txBody>
          <a:bodyPr/>
          <a:lstStyle>
            <a:lvl1pPr defTabSz="914400">
              <a:spcBef>
                <a:spcPts val="600"/>
              </a:spcBef>
              <a:buFontTx/>
              <a:defRPr sz="2800">
                <a:latin typeface="Times New Roman"/>
                <a:ea typeface="Times New Roman"/>
                <a:cs typeface="Times New Roman"/>
                <a:sym typeface="Times New Roman"/>
              </a:defRPr>
            </a:lvl1pPr>
            <a:lvl2pPr marL="790575" indent="-333375" defTabSz="914400">
              <a:spcBef>
                <a:spcPts val="600"/>
              </a:spcBef>
              <a:buFontTx/>
              <a:defRPr sz="2800">
                <a:latin typeface="Times New Roman"/>
                <a:ea typeface="Times New Roman"/>
                <a:cs typeface="Times New Roman"/>
                <a:sym typeface="Times New Roman"/>
              </a:defRPr>
            </a:lvl2pPr>
            <a:lvl3pPr marL="1234439" indent="-320039" defTabSz="914400">
              <a:spcBef>
                <a:spcPts val="600"/>
              </a:spcBef>
              <a:buFontTx/>
              <a:defRPr sz="2800">
                <a:latin typeface="Times New Roman"/>
                <a:ea typeface="Times New Roman"/>
                <a:cs typeface="Times New Roman"/>
                <a:sym typeface="Times New Roman"/>
              </a:defRPr>
            </a:lvl3pPr>
            <a:lvl4pPr marL="1727200" indent="-355600" defTabSz="914400">
              <a:spcBef>
                <a:spcPts val="600"/>
              </a:spcBef>
              <a:buFontTx/>
              <a:defRPr sz="2800">
                <a:latin typeface="Times New Roman"/>
                <a:ea typeface="Times New Roman"/>
                <a:cs typeface="Times New Roman"/>
                <a:sym typeface="Times New Roman"/>
              </a:defRPr>
            </a:lvl4pPr>
            <a:lvl5pPr marL="2184400" indent="-355600" defTabSz="914400">
              <a:spcBef>
                <a:spcPts val="600"/>
              </a:spcBef>
              <a:buFontTx/>
              <a:defRPr sz="2800">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147" name="Shape 147"/>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56128906"/>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_比較">
    <p:spTree>
      <p:nvGrpSpPr>
        <p:cNvPr id="1" name=""/>
        <p:cNvGrpSpPr/>
        <p:nvPr/>
      </p:nvGrpSpPr>
      <p:grpSpPr>
        <a:xfrm>
          <a:off x="0" y="0"/>
          <a:ext cx="0" cy="0"/>
          <a:chOff x="0" y="0"/>
          <a:chExt cx="0" cy="0"/>
        </a:xfrm>
      </p:grpSpPr>
      <p:sp>
        <p:nvSpPr>
          <p:cNvPr id="154" name="Shape 154"/>
          <p:cNvSpPr>
            <a:spLocks noGrp="1"/>
          </p:cNvSpPr>
          <p:nvPr>
            <p:ph type="title"/>
          </p:nvPr>
        </p:nvSpPr>
        <p:spPr>
          <a:prstGeom prst="rect">
            <a:avLst/>
          </a:prstGeom>
        </p:spPr>
        <p:txBody>
          <a:bodyPr/>
          <a:lstStyle>
            <a:lvl1pPr defTabSz="914400">
              <a:defRPr>
                <a:latin typeface="Times New Roman"/>
                <a:ea typeface="Times New Roman"/>
                <a:cs typeface="Times New Roman"/>
                <a:sym typeface="Times New Roman"/>
              </a:defRPr>
            </a:lvl1pPr>
          </a:lstStyle>
          <a:p>
            <a:r>
              <a:t>タイトルテキスト</a:t>
            </a:r>
          </a:p>
        </p:txBody>
      </p:sp>
      <p:sp>
        <p:nvSpPr>
          <p:cNvPr id="155" name="Shape 155"/>
          <p:cNvSpPr>
            <a:spLocks noGrp="1"/>
          </p:cNvSpPr>
          <p:nvPr>
            <p:ph type="body" sz="quarter" idx="1"/>
          </p:nvPr>
        </p:nvSpPr>
        <p:spPr>
          <a:xfrm>
            <a:off x="514351" y="1535112"/>
            <a:ext cx="4545015" cy="639763"/>
          </a:xfrm>
          <a:prstGeom prst="rect">
            <a:avLst/>
          </a:prstGeom>
        </p:spPr>
        <p:txBody>
          <a:bodyPr anchor="b"/>
          <a:lstStyle>
            <a:lvl1pPr marL="0" indent="0" defTabSz="914400">
              <a:spcBef>
                <a:spcPts val="500"/>
              </a:spcBef>
              <a:buSzTx/>
              <a:buFontTx/>
              <a:buNone/>
              <a:defRPr sz="2400" b="1">
                <a:latin typeface="Times New Roman"/>
                <a:ea typeface="Times New Roman"/>
                <a:cs typeface="Times New Roman"/>
                <a:sym typeface="Times New Roman"/>
              </a:defRPr>
            </a:lvl1pPr>
            <a:lvl2pPr marL="0" indent="457200" defTabSz="914400">
              <a:spcBef>
                <a:spcPts val="500"/>
              </a:spcBef>
              <a:buSzTx/>
              <a:buFontTx/>
              <a:buNone/>
              <a:defRPr sz="2400" b="1">
                <a:latin typeface="Times New Roman"/>
                <a:ea typeface="Times New Roman"/>
                <a:cs typeface="Times New Roman"/>
                <a:sym typeface="Times New Roman"/>
              </a:defRPr>
            </a:lvl2pPr>
            <a:lvl3pPr marL="0" indent="914400" defTabSz="914400">
              <a:spcBef>
                <a:spcPts val="500"/>
              </a:spcBef>
              <a:buSzTx/>
              <a:buFontTx/>
              <a:buNone/>
              <a:defRPr sz="2400" b="1">
                <a:latin typeface="Times New Roman"/>
                <a:ea typeface="Times New Roman"/>
                <a:cs typeface="Times New Roman"/>
                <a:sym typeface="Times New Roman"/>
              </a:defRPr>
            </a:lvl3pPr>
            <a:lvl4pPr marL="0" indent="1371600" defTabSz="914400">
              <a:spcBef>
                <a:spcPts val="500"/>
              </a:spcBef>
              <a:buSzTx/>
              <a:buFontTx/>
              <a:buNone/>
              <a:defRPr sz="2400" b="1">
                <a:latin typeface="Times New Roman"/>
                <a:ea typeface="Times New Roman"/>
                <a:cs typeface="Times New Roman"/>
                <a:sym typeface="Times New Roman"/>
              </a:defRPr>
            </a:lvl4pPr>
            <a:lvl5pPr marL="0" indent="1828800" defTabSz="914400">
              <a:spcBef>
                <a:spcPts val="500"/>
              </a:spcBef>
              <a:buSzTx/>
              <a:buFontTx/>
              <a:buNone/>
              <a:defRPr sz="2400" b="1">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156" name="Shape 156"/>
          <p:cNvSpPr>
            <a:spLocks noGrp="1"/>
          </p:cNvSpPr>
          <p:nvPr>
            <p:ph type="body" sz="quarter" idx="13"/>
          </p:nvPr>
        </p:nvSpPr>
        <p:spPr>
          <a:xfrm>
            <a:off x="5226051" y="1535112"/>
            <a:ext cx="4546601" cy="639763"/>
          </a:xfrm>
          <a:prstGeom prst="rect">
            <a:avLst/>
          </a:prstGeom>
        </p:spPr>
        <p:txBody>
          <a:bodyPr anchor="b"/>
          <a:lstStyle/>
          <a:p>
            <a:pPr marL="0" indent="0" defTabSz="914400">
              <a:spcBef>
                <a:spcPts val="500"/>
              </a:spcBef>
              <a:buSzTx/>
              <a:buFontTx/>
              <a:buNone/>
              <a:defRPr sz="2400" b="1">
                <a:latin typeface="Times New Roman"/>
                <a:ea typeface="Times New Roman"/>
                <a:cs typeface="Times New Roman"/>
                <a:sym typeface="Times New Roman"/>
              </a:defRPr>
            </a:pPr>
            <a:endParaRPr/>
          </a:p>
        </p:txBody>
      </p:sp>
      <p:sp>
        <p:nvSpPr>
          <p:cNvPr id="157" name="Shape 157"/>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3718720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12602" y="4406915"/>
            <a:ext cx="874395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7D95B2D-3DD0-CE41-A689-A5BB6A0BB0F9}" type="datetimeFigureOut">
              <a:rPr lang="ja-JP" altLang="en-US" smtClean="0">
                <a:solidFill>
                  <a:prstClr val="black">
                    <a:tint val="75000"/>
                  </a:prstClr>
                </a:solidFill>
                <a:latin typeface="Calibri"/>
                <a:ea typeface="ＭＳ Ｐゴシック"/>
              </a:rPr>
              <a:pPr/>
              <a:t>2021/1/27</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638C5A6B-FBEF-914B-9103-FB015763EC18}"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0783941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1_タイトルのみ">
    <p:spTree>
      <p:nvGrpSpPr>
        <p:cNvPr id="1" name=""/>
        <p:cNvGrpSpPr/>
        <p:nvPr/>
      </p:nvGrpSpPr>
      <p:grpSpPr>
        <a:xfrm>
          <a:off x="0" y="0"/>
          <a:ext cx="0" cy="0"/>
          <a:chOff x="0" y="0"/>
          <a:chExt cx="0" cy="0"/>
        </a:xfrm>
      </p:grpSpPr>
      <p:sp>
        <p:nvSpPr>
          <p:cNvPr id="164" name="Shape 164"/>
          <p:cNvSpPr>
            <a:spLocks noGrp="1"/>
          </p:cNvSpPr>
          <p:nvPr>
            <p:ph type="title"/>
          </p:nvPr>
        </p:nvSpPr>
        <p:spPr>
          <a:xfrm>
            <a:off x="771525" y="609600"/>
            <a:ext cx="8743950" cy="1143000"/>
          </a:xfrm>
          <a:prstGeom prst="rect">
            <a:avLst/>
          </a:prstGeom>
        </p:spPr>
        <p:txBody>
          <a:bodyPr/>
          <a:lstStyle>
            <a:lvl1pPr defTabSz="914400">
              <a:defRPr>
                <a:latin typeface="Times New Roman"/>
                <a:ea typeface="Times New Roman"/>
                <a:cs typeface="Times New Roman"/>
                <a:sym typeface="Times New Roman"/>
              </a:defRPr>
            </a:lvl1pPr>
          </a:lstStyle>
          <a:p>
            <a:r>
              <a:t>タイトルテキスト</a:t>
            </a:r>
          </a:p>
        </p:txBody>
      </p:sp>
      <p:sp>
        <p:nvSpPr>
          <p:cNvPr id="165" name="Shape 165"/>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66903272"/>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1_白紙">
    <p:spTree>
      <p:nvGrpSpPr>
        <p:cNvPr id="1" name=""/>
        <p:cNvGrpSpPr/>
        <p:nvPr/>
      </p:nvGrpSpPr>
      <p:grpSpPr>
        <a:xfrm>
          <a:off x="0" y="0"/>
          <a:ext cx="0" cy="0"/>
          <a:chOff x="0" y="0"/>
          <a:chExt cx="0" cy="0"/>
        </a:xfrm>
      </p:grpSpPr>
      <p:sp>
        <p:nvSpPr>
          <p:cNvPr id="172" name="Shape 172"/>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51810439"/>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1_タイトル付きのコンテンツ">
    <p:spTree>
      <p:nvGrpSpPr>
        <p:cNvPr id="1" name=""/>
        <p:cNvGrpSpPr/>
        <p:nvPr/>
      </p:nvGrpSpPr>
      <p:grpSpPr>
        <a:xfrm>
          <a:off x="0" y="0"/>
          <a:ext cx="0" cy="0"/>
          <a:chOff x="0" y="0"/>
          <a:chExt cx="0" cy="0"/>
        </a:xfrm>
      </p:grpSpPr>
      <p:sp>
        <p:nvSpPr>
          <p:cNvPr id="179" name="Shape 179"/>
          <p:cNvSpPr>
            <a:spLocks noGrp="1"/>
          </p:cNvSpPr>
          <p:nvPr>
            <p:ph type="title"/>
          </p:nvPr>
        </p:nvSpPr>
        <p:spPr>
          <a:xfrm>
            <a:off x="514354" y="273050"/>
            <a:ext cx="3384551" cy="1162050"/>
          </a:xfrm>
          <a:prstGeom prst="rect">
            <a:avLst/>
          </a:prstGeom>
        </p:spPr>
        <p:txBody>
          <a:bodyPr anchor="b"/>
          <a:lstStyle>
            <a:lvl1pPr algn="l" defTabSz="914400">
              <a:defRPr sz="2000" b="1">
                <a:latin typeface="Times New Roman"/>
                <a:ea typeface="Times New Roman"/>
                <a:cs typeface="Times New Roman"/>
                <a:sym typeface="Times New Roman"/>
              </a:defRPr>
            </a:lvl1pPr>
          </a:lstStyle>
          <a:p>
            <a:r>
              <a:t>タイトルテキスト</a:t>
            </a:r>
          </a:p>
        </p:txBody>
      </p:sp>
      <p:sp>
        <p:nvSpPr>
          <p:cNvPr id="180" name="Shape 180"/>
          <p:cNvSpPr>
            <a:spLocks noGrp="1"/>
          </p:cNvSpPr>
          <p:nvPr>
            <p:ph type="body" idx="1"/>
          </p:nvPr>
        </p:nvSpPr>
        <p:spPr>
          <a:xfrm>
            <a:off x="4022726" y="273148"/>
            <a:ext cx="5749926" cy="5853113"/>
          </a:xfrm>
          <a:prstGeom prst="rect">
            <a:avLst/>
          </a:prstGeom>
        </p:spPr>
        <p:txBody>
          <a:bodyPr/>
          <a:lstStyle>
            <a:lvl1pPr defTabSz="914400">
              <a:buFontTx/>
              <a:defRPr>
                <a:latin typeface="Times New Roman"/>
                <a:ea typeface="Times New Roman"/>
                <a:cs typeface="Times New Roman"/>
                <a:sym typeface="Times New Roman"/>
              </a:defRPr>
            </a:lvl1pPr>
            <a:lvl2pPr defTabSz="914400">
              <a:buFontTx/>
              <a:defRPr>
                <a:latin typeface="Times New Roman"/>
                <a:ea typeface="Times New Roman"/>
                <a:cs typeface="Times New Roman"/>
                <a:sym typeface="Times New Roman"/>
              </a:defRPr>
            </a:lvl2pPr>
            <a:lvl3pPr defTabSz="914400">
              <a:buFontTx/>
              <a:defRPr>
                <a:latin typeface="Times New Roman"/>
                <a:ea typeface="Times New Roman"/>
                <a:cs typeface="Times New Roman"/>
                <a:sym typeface="Times New Roman"/>
              </a:defRPr>
            </a:lvl3pPr>
            <a:lvl4pPr defTabSz="914400">
              <a:buFontTx/>
              <a:defRPr>
                <a:latin typeface="Times New Roman"/>
                <a:ea typeface="Times New Roman"/>
                <a:cs typeface="Times New Roman"/>
                <a:sym typeface="Times New Roman"/>
              </a:defRPr>
            </a:lvl4pPr>
            <a:lvl5pPr defTabSz="914400">
              <a:buFontTx/>
              <a:defRPr>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181" name="Shape 181"/>
          <p:cNvSpPr>
            <a:spLocks noGrp="1"/>
          </p:cNvSpPr>
          <p:nvPr>
            <p:ph type="body" sz="half" idx="13"/>
          </p:nvPr>
        </p:nvSpPr>
        <p:spPr>
          <a:xfrm>
            <a:off x="514354" y="1435103"/>
            <a:ext cx="3384551" cy="4691063"/>
          </a:xfrm>
          <a:prstGeom prst="rect">
            <a:avLst/>
          </a:prstGeom>
        </p:spPr>
        <p:txBody>
          <a:bodyPr/>
          <a:lstStyle/>
          <a:p>
            <a:pPr marL="0" indent="0" defTabSz="914400">
              <a:spcBef>
                <a:spcPts val="300"/>
              </a:spcBef>
              <a:buSzTx/>
              <a:buFontTx/>
              <a:buNone/>
              <a:defRPr sz="1400">
                <a:latin typeface="Times New Roman"/>
                <a:ea typeface="Times New Roman"/>
                <a:cs typeface="Times New Roman"/>
                <a:sym typeface="Times New Roman"/>
              </a:defRPr>
            </a:pPr>
            <a:endParaRPr/>
          </a:p>
        </p:txBody>
      </p:sp>
      <p:sp>
        <p:nvSpPr>
          <p:cNvPr id="182" name="Shape 182"/>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77721029"/>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1_タイトル付きの図">
    <p:spTree>
      <p:nvGrpSpPr>
        <p:cNvPr id="1" name=""/>
        <p:cNvGrpSpPr/>
        <p:nvPr/>
      </p:nvGrpSpPr>
      <p:grpSpPr>
        <a:xfrm>
          <a:off x="0" y="0"/>
          <a:ext cx="0" cy="0"/>
          <a:chOff x="0" y="0"/>
          <a:chExt cx="0" cy="0"/>
        </a:xfrm>
      </p:grpSpPr>
      <p:sp>
        <p:nvSpPr>
          <p:cNvPr id="189" name="Shape 189"/>
          <p:cNvSpPr>
            <a:spLocks noGrp="1"/>
          </p:cNvSpPr>
          <p:nvPr>
            <p:ph type="title"/>
          </p:nvPr>
        </p:nvSpPr>
        <p:spPr>
          <a:xfrm>
            <a:off x="2016125" y="4800600"/>
            <a:ext cx="6172200" cy="566738"/>
          </a:xfrm>
          <a:prstGeom prst="rect">
            <a:avLst/>
          </a:prstGeom>
        </p:spPr>
        <p:txBody>
          <a:bodyPr anchor="b"/>
          <a:lstStyle>
            <a:lvl1pPr algn="l" defTabSz="914400">
              <a:defRPr sz="2000" b="1">
                <a:latin typeface="Times New Roman"/>
                <a:ea typeface="Times New Roman"/>
                <a:cs typeface="Times New Roman"/>
                <a:sym typeface="Times New Roman"/>
              </a:defRPr>
            </a:lvl1pPr>
          </a:lstStyle>
          <a:p>
            <a:r>
              <a:t>タイトルテキスト</a:t>
            </a:r>
          </a:p>
        </p:txBody>
      </p:sp>
      <p:sp>
        <p:nvSpPr>
          <p:cNvPr id="190" name="Shape 190"/>
          <p:cNvSpPr>
            <a:spLocks noGrp="1"/>
          </p:cNvSpPr>
          <p:nvPr>
            <p:ph type="pic" sz="half" idx="13"/>
          </p:nvPr>
        </p:nvSpPr>
        <p:spPr>
          <a:xfrm>
            <a:off x="2016125" y="612775"/>
            <a:ext cx="6172200" cy="4114800"/>
          </a:xfrm>
          <a:prstGeom prst="rect">
            <a:avLst/>
          </a:prstGeom>
        </p:spPr>
        <p:txBody>
          <a:bodyPr lIns="91439" rIns="91439">
            <a:noAutofit/>
          </a:bodyPr>
          <a:lstStyle/>
          <a:p>
            <a:endParaRPr/>
          </a:p>
        </p:txBody>
      </p:sp>
      <p:sp>
        <p:nvSpPr>
          <p:cNvPr id="191" name="Shape 191"/>
          <p:cNvSpPr>
            <a:spLocks noGrp="1"/>
          </p:cNvSpPr>
          <p:nvPr>
            <p:ph type="body" sz="quarter" idx="1"/>
          </p:nvPr>
        </p:nvSpPr>
        <p:spPr>
          <a:xfrm>
            <a:off x="2016125" y="5367337"/>
            <a:ext cx="6172200" cy="804863"/>
          </a:xfrm>
          <a:prstGeom prst="rect">
            <a:avLst/>
          </a:prstGeom>
        </p:spPr>
        <p:txBody>
          <a:bodyPr/>
          <a:lstStyle>
            <a:lvl1pPr marL="0" indent="0" defTabSz="914400">
              <a:spcBef>
                <a:spcPts val="300"/>
              </a:spcBef>
              <a:buSzTx/>
              <a:buFontTx/>
              <a:buNone/>
              <a:defRPr sz="1400">
                <a:latin typeface="Times New Roman"/>
                <a:ea typeface="Times New Roman"/>
                <a:cs typeface="Times New Roman"/>
                <a:sym typeface="Times New Roman"/>
              </a:defRPr>
            </a:lvl1pPr>
            <a:lvl2pPr marL="0" indent="457200" defTabSz="914400">
              <a:spcBef>
                <a:spcPts val="300"/>
              </a:spcBef>
              <a:buSzTx/>
              <a:buFontTx/>
              <a:buNone/>
              <a:defRPr sz="1400">
                <a:latin typeface="Times New Roman"/>
                <a:ea typeface="Times New Roman"/>
                <a:cs typeface="Times New Roman"/>
                <a:sym typeface="Times New Roman"/>
              </a:defRPr>
            </a:lvl2pPr>
            <a:lvl3pPr marL="0" indent="914400" defTabSz="914400">
              <a:spcBef>
                <a:spcPts val="300"/>
              </a:spcBef>
              <a:buSzTx/>
              <a:buFontTx/>
              <a:buNone/>
              <a:defRPr sz="1400">
                <a:latin typeface="Times New Roman"/>
                <a:ea typeface="Times New Roman"/>
                <a:cs typeface="Times New Roman"/>
                <a:sym typeface="Times New Roman"/>
              </a:defRPr>
            </a:lvl3pPr>
            <a:lvl4pPr marL="0" indent="1371600" defTabSz="914400">
              <a:spcBef>
                <a:spcPts val="300"/>
              </a:spcBef>
              <a:buSzTx/>
              <a:buFontTx/>
              <a:buNone/>
              <a:defRPr sz="1400">
                <a:latin typeface="Times New Roman"/>
                <a:ea typeface="Times New Roman"/>
                <a:cs typeface="Times New Roman"/>
                <a:sym typeface="Times New Roman"/>
              </a:defRPr>
            </a:lvl4pPr>
            <a:lvl5pPr marL="0" indent="1828800" defTabSz="914400">
              <a:spcBef>
                <a:spcPts val="300"/>
              </a:spcBef>
              <a:buSzTx/>
              <a:buFontTx/>
              <a:buNone/>
              <a:defRPr sz="1400">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192" name="Shape 192"/>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43337044"/>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1_タイトルと縦書きテキスト">
    <p:spTree>
      <p:nvGrpSpPr>
        <p:cNvPr id="1" name=""/>
        <p:cNvGrpSpPr/>
        <p:nvPr/>
      </p:nvGrpSpPr>
      <p:grpSpPr>
        <a:xfrm>
          <a:off x="0" y="0"/>
          <a:ext cx="0" cy="0"/>
          <a:chOff x="0" y="0"/>
          <a:chExt cx="0" cy="0"/>
        </a:xfrm>
      </p:grpSpPr>
      <p:sp>
        <p:nvSpPr>
          <p:cNvPr id="199" name="Shape 199"/>
          <p:cNvSpPr>
            <a:spLocks noGrp="1"/>
          </p:cNvSpPr>
          <p:nvPr>
            <p:ph type="title"/>
          </p:nvPr>
        </p:nvSpPr>
        <p:spPr>
          <a:xfrm>
            <a:off x="771525" y="609600"/>
            <a:ext cx="8743950" cy="1143000"/>
          </a:xfrm>
          <a:prstGeom prst="rect">
            <a:avLst/>
          </a:prstGeom>
        </p:spPr>
        <p:txBody>
          <a:bodyPr/>
          <a:lstStyle>
            <a:lvl1pPr defTabSz="914400">
              <a:defRPr>
                <a:latin typeface="Times New Roman"/>
                <a:ea typeface="Times New Roman"/>
                <a:cs typeface="Times New Roman"/>
                <a:sym typeface="Times New Roman"/>
              </a:defRPr>
            </a:lvl1pPr>
          </a:lstStyle>
          <a:p>
            <a:r>
              <a:t>タイトルテキスト</a:t>
            </a:r>
          </a:p>
        </p:txBody>
      </p:sp>
      <p:sp>
        <p:nvSpPr>
          <p:cNvPr id="200" name="Shape 200"/>
          <p:cNvSpPr>
            <a:spLocks noGrp="1"/>
          </p:cNvSpPr>
          <p:nvPr>
            <p:ph type="body" idx="1"/>
          </p:nvPr>
        </p:nvSpPr>
        <p:spPr>
          <a:xfrm>
            <a:off x="771525" y="1981200"/>
            <a:ext cx="8743950" cy="4114800"/>
          </a:xfrm>
          <a:prstGeom prst="rect">
            <a:avLst/>
          </a:prstGeom>
        </p:spPr>
        <p:txBody>
          <a:bodyPr/>
          <a:lstStyle>
            <a:lvl1pPr defTabSz="914400">
              <a:buFontTx/>
              <a:defRPr>
                <a:latin typeface="Times New Roman"/>
                <a:ea typeface="Times New Roman"/>
                <a:cs typeface="Times New Roman"/>
                <a:sym typeface="Times New Roman"/>
              </a:defRPr>
            </a:lvl1pPr>
            <a:lvl2pPr defTabSz="914400">
              <a:buFontTx/>
              <a:defRPr>
                <a:latin typeface="Times New Roman"/>
                <a:ea typeface="Times New Roman"/>
                <a:cs typeface="Times New Roman"/>
                <a:sym typeface="Times New Roman"/>
              </a:defRPr>
            </a:lvl2pPr>
            <a:lvl3pPr defTabSz="914400">
              <a:buFontTx/>
              <a:defRPr>
                <a:latin typeface="Times New Roman"/>
                <a:ea typeface="Times New Roman"/>
                <a:cs typeface="Times New Roman"/>
                <a:sym typeface="Times New Roman"/>
              </a:defRPr>
            </a:lvl3pPr>
            <a:lvl4pPr defTabSz="914400">
              <a:buFontTx/>
              <a:defRPr>
                <a:latin typeface="Times New Roman"/>
                <a:ea typeface="Times New Roman"/>
                <a:cs typeface="Times New Roman"/>
                <a:sym typeface="Times New Roman"/>
              </a:defRPr>
            </a:lvl4pPr>
            <a:lvl5pPr defTabSz="914400">
              <a:buFontTx/>
              <a:defRPr>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201" name="Shape 201"/>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18146593"/>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1_縦書きタイトルと縦書きテキスト">
    <p:spTree>
      <p:nvGrpSpPr>
        <p:cNvPr id="1" name=""/>
        <p:cNvGrpSpPr/>
        <p:nvPr/>
      </p:nvGrpSpPr>
      <p:grpSpPr>
        <a:xfrm>
          <a:off x="0" y="0"/>
          <a:ext cx="0" cy="0"/>
          <a:chOff x="0" y="0"/>
          <a:chExt cx="0" cy="0"/>
        </a:xfrm>
      </p:grpSpPr>
      <p:sp>
        <p:nvSpPr>
          <p:cNvPr id="208" name="Shape 208"/>
          <p:cNvSpPr>
            <a:spLocks noGrp="1"/>
          </p:cNvSpPr>
          <p:nvPr>
            <p:ph type="title"/>
          </p:nvPr>
        </p:nvSpPr>
        <p:spPr>
          <a:xfrm>
            <a:off x="7329489" y="609600"/>
            <a:ext cx="2185989" cy="5486400"/>
          </a:xfrm>
          <a:prstGeom prst="rect">
            <a:avLst/>
          </a:prstGeom>
        </p:spPr>
        <p:txBody>
          <a:bodyPr/>
          <a:lstStyle>
            <a:lvl1pPr defTabSz="914400">
              <a:defRPr>
                <a:latin typeface="Times New Roman"/>
                <a:ea typeface="Times New Roman"/>
                <a:cs typeface="Times New Roman"/>
                <a:sym typeface="Times New Roman"/>
              </a:defRPr>
            </a:lvl1pPr>
          </a:lstStyle>
          <a:p>
            <a:r>
              <a:t>タイトルテキスト</a:t>
            </a:r>
          </a:p>
        </p:txBody>
      </p:sp>
      <p:sp>
        <p:nvSpPr>
          <p:cNvPr id="209" name="Shape 209"/>
          <p:cNvSpPr>
            <a:spLocks noGrp="1"/>
          </p:cNvSpPr>
          <p:nvPr>
            <p:ph type="body" idx="1"/>
          </p:nvPr>
        </p:nvSpPr>
        <p:spPr>
          <a:xfrm>
            <a:off x="771525" y="609600"/>
            <a:ext cx="6405563" cy="5486400"/>
          </a:xfrm>
          <a:prstGeom prst="rect">
            <a:avLst/>
          </a:prstGeom>
        </p:spPr>
        <p:txBody>
          <a:bodyPr/>
          <a:lstStyle>
            <a:lvl1pPr defTabSz="914400">
              <a:buFontTx/>
              <a:defRPr>
                <a:latin typeface="Times New Roman"/>
                <a:ea typeface="Times New Roman"/>
                <a:cs typeface="Times New Roman"/>
                <a:sym typeface="Times New Roman"/>
              </a:defRPr>
            </a:lvl1pPr>
            <a:lvl2pPr defTabSz="914400">
              <a:buFontTx/>
              <a:defRPr>
                <a:latin typeface="Times New Roman"/>
                <a:ea typeface="Times New Roman"/>
                <a:cs typeface="Times New Roman"/>
                <a:sym typeface="Times New Roman"/>
              </a:defRPr>
            </a:lvl2pPr>
            <a:lvl3pPr defTabSz="914400">
              <a:buFontTx/>
              <a:defRPr>
                <a:latin typeface="Times New Roman"/>
                <a:ea typeface="Times New Roman"/>
                <a:cs typeface="Times New Roman"/>
                <a:sym typeface="Times New Roman"/>
              </a:defRPr>
            </a:lvl3pPr>
            <a:lvl4pPr defTabSz="914400">
              <a:buFontTx/>
              <a:defRPr>
                <a:latin typeface="Times New Roman"/>
                <a:ea typeface="Times New Roman"/>
                <a:cs typeface="Times New Roman"/>
                <a:sym typeface="Times New Roman"/>
              </a:defRPr>
            </a:lvl4pPr>
            <a:lvl5pPr defTabSz="914400">
              <a:buFontTx/>
              <a:defRPr>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210" name="Shape 210"/>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99564084"/>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タイトル、テキスト、コンテンツ">
    <p:spTree>
      <p:nvGrpSpPr>
        <p:cNvPr id="1" name=""/>
        <p:cNvGrpSpPr/>
        <p:nvPr/>
      </p:nvGrpSpPr>
      <p:grpSpPr>
        <a:xfrm>
          <a:off x="0" y="0"/>
          <a:ext cx="0" cy="0"/>
          <a:chOff x="0" y="0"/>
          <a:chExt cx="0" cy="0"/>
        </a:xfrm>
      </p:grpSpPr>
      <p:sp>
        <p:nvSpPr>
          <p:cNvPr id="217" name="Shape 217"/>
          <p:cNvSpPr>
            <a:spLocks noGrp="1"/>
          </p:cNvSpPr>
          <p:nvPr>
            <p:ph type="title"/>
          </p:nvPr>
        </p:nvSpPr>
        <p:spPr>
          <a:xfrm>
            <a:off x="771525" y="609600"/>
            <a:ext cx="8743950" cy="1143000"/>
          </a:xfrm>
          <a:prstGeom prst="rect">
            <a:avLst/>
          </a:prstGeom>
        </p:spPr>
        <p:txBody>
          <a:bodyPr/>
          <a:lstStyle>
            <a:lvl1pPr defTabSz="914400">
              <a:defRPr>
                <a:latin typeface="Times New Roman"/>
                <a:ea typeface="Times New Roman"/>
                <a:cs typeface="Times New Roman"/>
                <a:sym typeface="Times New Roman"/>
              </a:defRPr>
            </a:lvl1pPr>
          </a:lstStyle>
          <a:p>
            <a:r>
              <a:t>タイトルテキスト</a:t>
            </a:r>
          </a:p>
        </p:txBody>
      </p:sp>
      <p:sp>
        <p:nvSpPr>
          <p:cNvPr id="218" name="Shape 218"/>
          <p:cNvSpPr>
            <a:spLocks noGrp="1"/>
          </p:cNvSpPr>
          <p:nvPr>
            <p:ph type="body" sz="half" idx="1"/>
          </p:nvPr>
        </p:nvSpPr>
        <p:spPr>
          <a:xfrm>
            <a:off x="771579" y="1981200"/>
            <a:ext cx="4295776" cy="4114800"/>
          </a:xfrm>
          <a:prstGeom prst="rect">
            <a:avLst/>
          </a:prstGeom>
        </p:spPr>
        <p:txBody>
          <a:bodyPr/>
          <a:lstStyle>
            <a:lvl1pPr defTabSz="914400">
              <a:buFontTx/>
              <a:defRPr>
                <a:latin typeface="Times New Roman"/>
                <a:ea typeface="Times New Roman"/>
                <a:cs typeface="Times New Roman"/>
                <a:sym typeface="Times New Roman"/>
              </a:defRPr>
            </a:lvl1pPr>
            <a:lvl2pPr defTabSz="914400">
              <a:buFontTx/>
              <a:defRPr>
                <a:latin typeface="Times New Roman"/>
                <a:ea typeface="Times New Roman"/>
                <a:cs typeface="Times New Roman"/>
                <a:sym typeface="Times New Roman"/>
              </a:defRPr>
            </a:lvl2pPr>
            <a:lvl3pPr defTabSz="914400">
              <a:buFontTx/>
              <a:defRPr>
                <a:latin typeface="Times New Roman"/>
                <a:ea typeface="Times New Roman"/>
                <a:cs typeface="Times New Roman"/>
                <a:sym typeface="Times New Roman"/>
              </a:defRPr>
            </a:lvl3pPr>
            <a:lvl4pPr defTabSz="914400">
              <a:buFontTx/>
              <a:defRPr>
                <a:latin typeface="Times New Roman"/>
                <a:ea typeface="Times New Roman"/>
                <a:cs typeface="Times New Roman"/>
                <a:sym typeface="Times New Roman"/>
              </a:defRPr>
            </a:lvl4pPr>
            <a:lvl5pPr defTabSz="914400">
              <a:buFontTx/>
              <a:defRPr>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219" name="Shape 219"/>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41886978"/>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タイトルと表">
    <p:spTree>
      <p:nvGrpSpPr>
        <p:cNvPr id="1" name=""/>
        <p:cNvGrpSpPr/>
        <p:nvPr/>
      </p:nvGrpSpPr>
      <p:grpSpPr>
        <a:xfrm>
          <a:off x="0" y="0"/>
          <a:ext cx="0" cy="0"/>
          <a:chOff x="0" y="0"/>
          <a:chExt cx="0" cy="0"/>
        </a:xfrm>
      </p:grpSpPr>
      <p:sp>
        <p:nvSpPr>
          <p:cNvPr id="226" name="Shape 226"/>
          <p:cNvSpPr>
            <a:spLocks noGrp="1"/>
          </p:cNvSpPr>
          <p:nvPr>
            <p:ph type="title"/>
          </p:nvPr>
        </p:nvSpPr>
        <p:spPr>
          <a:xfrm>
            <a:off x="771525" y="609600"/>
            <a:ext cx="8743950" cy="1143000"/>
          </a:xfrm>
          <a:prstGeom prst="rect">
            <a:avLst/>
          </a:prstGeom>
        </p:spPr>
        <p:txBody>
          <a:bodyPr/>
          <a:lstStyle>
            <a:lvl1pPr defTabSz="914400">
              <a:defRPr>
                <a:latin typeface="Times New Roman"/>
                <a:ea typeface="Times New Roman"/>
                <a:cs typeface="Times New Roman"/>
                <a:sym typeface="Times New Roman"/>
              </a:defRPr>
            </a:lvl1pPr>
          </a:lstStyle>
          <a:p>
            <a:r>
              <a:t>タイトルテキスト</a:t>
            </a:r>
          </a:p>
        </p:txBody>
      </p:sp>
      <p:sp>
        <p:nvSpPr>
          <p:cNvPr id="227" name="Shape 227"/>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40309248"/>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1_タイトル、テキスト、コンテンツ">
    <p:spTree>
      <p:nvGrpSpPr>
        <p:cNvPr id="1" name=""/>
        <p:cNvGrpSpPr/>
        <p:nvPr/>
      </p:nvGrpSpPr>
      <p:grpSpPr>
        <a:xfrm>
          <a:off x="0" y="0"/>
          <a:ext cx="0" cy="0"/>
          <a:chOff x="0" y="0"/>
          <a:chExt cx="0" cy="0"/>
        </a:xfrm>
      </p:grpSpPr>
      <p:sp>
        <p:nvSpPr>
          <p:cNvPr id="234" name="Shape 234"/>
          <p:cNvSpPr>
            <a:spLocks noGrp="1"/>
          </p:cNvSpPr>
          <p:nvPr>
            <p:ph type="title"/>
          </p:nvPr>
        </p:nvSpPr>
        <p:spPr>
          <a:xfrm>
            <a:off x="771525" y="609600"/>
            <a:ext cx="8743950" cy="1143000"/>
          </a:xfrm>
          <a:prstGeom prst="rect">
            <a:avLst/>
          </a:prstGeom>
        </p:spPr>
        <p:txBody>
          <a:bodyPr/>
          <a:lstStyle>
            <a:lvl1pPr defTabSz="914400">
              <a:defRPr>
                <a:latin typeface="Times New Roman"/>
                <a:ea typeface="Times New Roman"/>
                <a:cs typeface="Times New Roman"/>
                <a:sym typeface="Times New Roman"/>
              </a:defRPr>
            </a:lvl1pPr>
          </a:lstStyle>
          <a:p>
            <a:r>
              <a:t>タイトルテキスト</a:t>
            </a:r>
          </a:p>
        </p:txBody>
      </p:sp>
      <p:sp>
        <p:nvSpPr>
          <p:cNvPr id="235" name="Shape 235"/>
          <p:cNvSpPr>
            <a:spLocks noGrp="1"/>
          </p:cNvSpPr>
          <p:nvPr>
            <p:ph type="body" sz="half" idx="1"/>
          </p:nvPr>
        </p:nvSpPr>
        <p:spPr>
          <a:xfrm>
            <a:off x="771525" y="1981200"/>
            <a:ext cx="8743950" cy="1981200"/>
          </a:xfrm>
          <a:prstGeom prst="rect">
            <a:avLst/>
          </a:prstGeom>
        </p:spPr>
        <p:txBody>
          <a:bodyPr/>
          <a:lstStyle>
            <a:lvl1pPr defTabSz="914400">
              <a:buFontTx/>
              <a:defRPr>
                <a:latin typeface="Times New Roman"/>
                <a:ea typeface="Times New Roman"/>
                <a:cs typeface="Times New Roman"/>
                <a:sym typeface="Times New Roman"/>
              </a:defRPr>
            </a:lvl1pPr>
            <a:lvl2pPr defTabSz="914400">
              <a:buFontTx/>
              <a:defRPr>
                <a:latin typeface="Times New Roman"/>
                <a:ea typeface="Times New Roman"/>
                <a:cs typeface="Times New Roman"/>
                <a:sym typeface="Times New Roman"/>
              </a:defRPr>
            </a:lvl2pPr>
            <a:lvl3pPr defTabSz="914400">
              <a:buFontTx/>
              <a:defRPr>
                <a:latin typeface="Times New Roman"/>
                <a:ea typeface="Times New Roman"/>
                <a:cs typeface="Times New Roman"/>
                <a:sym typeface="Times New Roman"/>
              </a:defRPr>
            </a:lvl3pPr>
            <a:lvl4pPr defTabSz="914400">
              <a:buFontTx/>
              <a:defRPr>
                <a:latin typeface="Times New Roman"/>
                <a:ea typeface="Times New Roman"/>
                <a:cs typeface="Times New Roman"/>
                <a:sym typeface="Times New Roman"/>
              </a:defRPr>
            </a:lvl4pPr>
            <a:lvl5pPr defTabSz="914400">
              <a:buFontTx/>
              <a:defRPr>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236" name="Shape 236"/>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95100356"/>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2_タイトル スライド">
    <p:spTree>
      <p:nvGrpSpPr>
        <p:cNvPr id="1" name=""/>
        <p:cNvGrpSpPr/>
        <p:nvPr/>
      </p:nvGrpSpPr>
      <p:grpSpPr>
        <a:xfrm>
          <a:off x="0" y="0"/>
          <a:ext cx="0" cy="0"/>
          <a:chOff x="0" y="0"/>
          <a:chExt cx="0" cy="0"/>
        </a:xfrm>
      </p:grpSpPr>
      <p:sp>
        <p:nvSpPr>
          <p:cNvPr id="243" name="Shape 243"/>
          <p:cNvSpPr>
            <a:spLocks noGrp="1"/>
          </p:cNvSpPr>
          <p:nvPr>
            <p:ph type="title"/>
          </p:nvPr>
        </p:nvSpPr>
        <p:spPr>
          <a:xfrm>
            <a:off x="771525" y="2130442"/>
            <a:ext cx="8743950" cy="1470026"/>
          </a:xfrm>
          <a:prstGeom prst="rect">
            <a:avLst/>
          </a:prstGeom>
        </p:spPr>
        <p:txBody>
          <a:bodyPr/>
          <a:lstStyle>
            <a:lvl1pPr defTabSz="914400">
              <a:defRPr>
                <a:latin typeface="Arial"/>
                <a:ea typeface="Arial"/>
                <a:cs typeface="Arial"/>
                <a:sym typeface="Arial"/>
              </a:defRPr>
            </a:lvl1pPr>
          </a:lstStyle>
          <a:p>
            <a:r>
              <a:t>タイトルテキスト</a:t>
            </a:r>
          </a:p>
        </p:txBody>
      </p:sp>
      <p:sp>
        <p:nvSpPr>
          <p:cNvPr id="244" name="Shape 244"/>
          <p:cNvSpPr>
            <a:spLocks noGrp="1"/>
          </p:cNvSpPr>
          <p:nvPr>
            <p:ph type="body" sz="quarter" idx="1"/>
          </p:nvPr>
        </p:nvSpPr>
        <p:spPr>
          <a:xfrm>
            <a:off x="1543050" y="3886200"/>
            <a:ext cx="7200900" cy="1752600"/>
          </a:xfrm>
          <a:prstGeom prst="rect">
            <a:avLst/>
          </a:prstGeom>
        </p:spPr>
        <p:txBody>
          <a:bodyPr/>
          <a:lstStyle>
            <a:lvl1pPr marL="0" indent="0" algn="ctr" defTabSz="914400">
              <a:buSzTx/>
              <a:buFontTx/>
              <a:buNone/>
              <a:defRPr>
                <a:latin typeface="Arial"/>
                <a:ea typeface="Arial"/>
                <a:cs typeface="Arial"/>
                <a:sym typeface="Arial"/>
              </a:defRPr>
            </a:lvl1pPr>
            <a:lvl2pPr marL="0" indent="457200" algn="ctr" defTabSz="914400">
              <a:buSzTx/>
              <a:buFontTx/>
              <a:buNone/>
              <a:defRPr>
                <a:latin typeface="Arial"/>
                <a:ea typeface="Arial"/>
                <a:cs typeface="Arial"/>
                <a:sym typeface="Arial"/>
              </a:defRPr>
            </a:lvl2pPr>
            <a:lvl3pPr marL="0" indent="914400" algn="ctr" defTabSz="914400">
              <a:buSzTx/>
              <a:buFontTx/>
              <a:buNone/>
              <a:defRPr>
                <a:latin typeface="Arial"/>
                <a:ea typeface="Arial"/>
                <a:cs typeface="Arial"/>
                <a:sym typeface="Arial"/>
              </a:defRPr>
            </a:lvl3pPr>
            <a:lvl4pPr marL="0" indent="1371600" algn="ctr" defTabSz="914400">
              <a:buSzTx/>
              <a:buFontTx/>
              <a:buNone/>
              <a:defRPr>
                <a:latin typeface="Arial"/>
                <a:ea typeface="Arial"/>
                <a:cs typeface="Arial"/>
                <a:sym typeface="Arial"/>
              </a:defRPr>
            </a:lvl4pPr>
            <a:lvl5pPr marL="0" indent="1828800" algn="ctr" defTabSz="914400">
              <a:buSzTx/>
              <a:buFontTx/>
              <a:buNone/>
              <a:defRPr>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 5</a:t>
            </a:r>
          </a:p>
        </p:txBody>
      </p:sp>
      <p:sp>
        <p:nvSpPr>
          <p:cNvPr id="245" name="Shape 245"/>
          <p:cNvSpPr>
            <a:spLocks noGrp="1"/>
          </p:cNvSpPr>
          <p:nvPr>
            <p:ph type="sldNum" sz="quarter" idx="2"/>
          </p:nvPr>
        </p:nvSpPr>
        <p:spPr>
          <a:xfrm>
            <a:off x="9880803" y="6632591"/>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351507931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578647" y="1600206"/>
            <a:ext cx="512206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872162" y="1600206"/>
            <a:ext cx="512206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67D95B2D-3DD0-CE41-A689-A5BB6A0BB0F9}" type="datetimeFigureOut">
              <a:rPr lang="ja-JP" altLang="en-US" smtClean="0">
                <a:solidFill>
                  <a:prstClr val="black">
                    <a:tint val="75000"/>
                  </a:prstClr>
                </a:solidFill>
                <a:latin typeface="Calibri"/>
                <a:ea typeface="ＭＳ Ｐゴシック"/>
              </a:rPr>
              <a:pPr/>
              <a:t>2021/1/27</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638C5A6B-FBEF-914B-9103-FB015763EC18}"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7746483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2_タイトルとコンテンツ">
    <p:spTree>
      <p:nvGrpSpPr>
        <p:cNvPr id="1" name=""/>
        <p:cNvGrpSpPr/>
        <p:nvPr/>
      </p:nvGrpSpPr>
      <p:grpSpPr>
        <a:xfrm>
          <a:off x="0" y="0"/>
          <a:ext cx="0" cy="0"/>
          <a:chOff x="0" y="0"/>
          <a:chExt cx="0" cy="0"/>
        </a:xfrm>
      </p:grpSpPr>
      <p:sp>
        <p:nvSpPr>
          <p:cNvPr id="252" name="Shape 252"/>
          <p:cNvSpPr>
            <a:spLocks noGrp="1"/>
          </p:cNvSpPr>
          <p:nvPr>
            <p:ph type="title"/>
          </p:nvPr>
        </p:nvSpPr>
        <p:spPr>
          <a:prstGeom prst="rect">
            <a:avLst/>
          </a:prstGeom>
        </p:spPr>
        <p:txBody>
          <a:bodyPr/>
          <a:lstStyle>
            <a:lvl1pPr defTabSz="914400">
              <a:defRPr>
                <a:latin typeface="Arial"/>
                <a:ea typeface="Arial"/>
                <a:cs typeface="Arial"/>
                <a:sym typeface="Arial"/>
              </a:defRPr>
            </a:lvl1pPr>
          </a:lstStyle>
          <a:p>
            <a:r>
              <a:t>タイトルテキスト</a:t>
            </a:r>
          </a:p>
        </p:txBody>
      </p:sp>
      <p:sp>
        <p:nvSpPr>
          <p:cNvPr id="253" name="Shape 253"/>
          <p:cNvSpPr>
            <a:spLocks noGrp="1"/>
          </p:cNvSpPr>
          <p:nvPr>
            <p:ph type="body" idx="1"/>
          </p:nvPr>
        </p:nvSpPr>
        <p:spPr>
          <a:xfrm>
            <a:off x="514350" y="1600206"/>
            <a:ext cx="9258300" cy="4525963"/>
          </a:xfrm>
          <a:prstGeom prst="rect">
            <a:avLst/>
          </a:prstGeom>
        </p:spPr>
        <p:txBody>
          <a:bodyPr/>
          <a:lstStyle>
            <a:lvl1pPr defTabSz="914400">
              <a:buFontTx/>
              <a:defRPr>
                <a:latin typeface="Arial"/>
                <a:ea typeface="Arial"/>
                <a:cs typeface="Arial"/>
                <a:sym typeface="Arial"/>
              </a:defRPr>
            </a:lvl1pPr>
            <a:lvl2pPr defTabSz="914400">
              <a:buFontTx/>
              <a:defRPr>
                <a:latin typeface="Arial"/>
                <a:ea typeface="Arial"/>
                <a:cs typeface="Arial"/>
                <a:sym typeface="Arial"/>
              </a:defRPr>
            </a:lvl2pPr>
            <a:lvl3pPr defTabSz="914400">
              <a:buFontTx/>
              <a:defRPr>
                <a:latin typeface="Arial"/>
                <a:ea typeface="Arial"/>
                <a:cs typeface="Arial"/>
                <a:sym typeface="Arial"/>
              </a:defRPr>
            </a:lvl3pPr>
            <a:lvl4pPr defTabSz="914400">
              <a:buFontTx/>
              <a:defRPr>
                <a:latin typeface="Arial"/>
                <a:ea typeface="Arial"/>
                <a:cs typeface="Arial"/>
                <a:sym typeface="Arial"/>
              </a:defRPr>
            </a:lvl4pPr>
            <a:lvl5pPr defTabSz="914400">
              <a:buFontTx/>
              <a:defRPr>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 5</a:t>
            </a:r>
          </a:p>
        </p:txBody>
      </p:sp>
      <p:sp>
        <p:nvSpPr>
          <p:cNvPr id="254" name="Shape 254"/>
          <p:cNvSpPr>
            <a:spLocks noGrp="1"/>
          </p:cNvSpPr>
          <p:nvPr>
            <p:ph type="sldNum" sz="quarter" idx="2"/>
          </p:nvPr>
        </p:nvSpPr>
        <p:spPr>
          <a:xfrm>
            <a:off x="9880803" y="6632591"/>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466611700"/>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セクション ヘッダー">
    <p:spTree>
      <p:nvGrpSpPr>
        <p:cNvPr id="1" name=""/>
        <p:cNvGrpSpPr/>
        <p:nvPr/>
      </p:nvGrpSpPr>
      <p:grpSpPr>
        <a:xfrm>
          <a:off x="0" y="0"/>
          <a:ext cx="0" cy="0"/>
          <a:chOff x="0" y="0"/>
          <a:chExt cx="0" cy="0"/>
        </a:xfrm>
      </p:grpSpPr>
      <p:sp>
        <p:nvSpPr>
          <p:cNvPr id="261" name="Shape 261"/>
          <p:cNvSpPr>
            <a:spLocks noGrp="1"/>
          </p:cNvSpPr>
          <p:nvPr>
            <p:ph type="title"/>
          </p:nvPr>
        </p:nvSpPr>
        <p:spPr>
          <a:xfrm>
            <a:off x="812601" y="4406917"/>
            <a:ext cx="8743951" cy="1362076"/>
          </a:xfrm>
          <a:prstGeom prst="rect">
            <a:avLst/>
          </a:prstGeom>
        </p:spPr>
        <p:txBody>
          <a:bodyPr anchor="t"/>
          <a:lstStyle>
            <a:lvl1pPr algn="l" defTabSz="914400">
              <a:defRPr sz="4000" b="1" cap="all">
                <a:latin typeface="Arial"/>
                <a:ea typeface="Arial"/>
                <a:cs typeface="Arial"/>
                <a:sym typeface="Arial"/>
              </a:defRPr>
            </a:lvl1pPr>
          </a:lstStyle>
          <a:p>
            <a:r>
              <a:t>タイトルテキスト</a:t>
            </a:r>
          </a:p>
        </p:txBody>
      </p:sp>
      <p:sp>
        <p:nvSpPr>
          <p:cNvPr id="262" name="Shape 262"/>
          <p:cNvSpPr>
            <a:spLocks noGrp="1"/>
          </p:cNvSpPr>
          <p:nvPr>
            <p:ph type="body" sz="quarter" idx="1"/>
          </p:nvPr>
        </p:nvSpPr>
        <p:spPr>
          <a:xfrm>
            <a:off x="812601" y="2906713"/>
            <a:ext cx="8743951" cy="1500188"/>
          </a:xfrm>
          <a:prstGeom prst="rect">
            <a:avLst/>
          </a:prstGeom>
        </p:spPr>
        <p:txBody>
          <a:bodyPr anchor="b"/>
          <a:lstStyle>
            <a:lvl1pPr marL="0" indent="0" defTabSz="914400">
              <a:spcBef>
                <a:spcPts val="400"/>
              </a:spcBef>
              <a:buSzTx/>
              <a:buFontTx/>
              <a:buNone/>
              <a:defRPr sz="2000">
                <a:latin typeface="Arial"/>
                <a:ea typeface="Arial"/>
                <a:cs typeface="Arial"/>
                <a:sym typeface="Arial"/>
              </a:defRPr>
            </a:lvl1pPr>
            <a:lvl2pPr marL="0" indent="457200" defTabSz="914400">
              <a:spcBef>
                <a:spcPts val="400"/>
              </a:spcBef>
              <a:buSzTx/>
              <a:buFontTx/>
              <a:buNone/>
              <a:defRPr sz="2000">
                <a:latin typeface="Arial"/>
                <a:ea typeface="Arial"/>
                <a:cs typeface="Arial"/>
                <a:sym typeface="Arial"/>
              </a:defRPr>
            </a:lvl2pPr>
            <a:lvl3pPr marL="0" indent="914400" defTabSz="914400">
              <a:spcBef>
                <a:spcPts val="400"/>
              </a:spcBef>
              <a:buSzTx/>
              <a:buFontTx/>
              <a:buNone/>
              <a:defRPr sz="2000">
                <a:latin typeface="Arial"/>
                <a:ea typeface="Arial"/>
                <a:cs typeface="Arial"/>
                <a:sym typeface="Arial"/>
              </a:defRPr>
            </a:lvl3pPr>
            <a:lvl4pPr marL="0" indent="1371600" defTabSz="914400">
              <a:spcBef>
                <a:spcPts val="400"/>
              </a:spcBef>
              <a:buSzTx/>
              <a:buFontTx/>
              <a:buNone/>
              <a:defRPr sz="2000">
                <a:latin typeface="Arial"/>
                <a:ea typeface="Arial"/>
                <a:cs typeface="Arial"/>
                <a:sym typeface="Arial"/>
              </a:defRPr>
            </a:lvl4pPr>
            <a:lvl5pPr marL="0" indent="1828800" defTabSz="914400">
              <a:spcBef>
                <a:spcPts val="400"/>
              </a:spcBef>
              <a:buSzTx/>
              <a:buFontTx/>
              <a:buNone/>
              <a:defRPr sz="2000">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 5</a:t>
            </a:r>
          </a:p>
        </p:txBody>
      </p:sp>
      <p:sp>
        <p:nvSpPr>
          <p:cNvPr id="263" name="Shape 263"/>
          <p:cNvSpPr>
            <a:spLocks noGrp="1"/>
          </p:cNvSpPr>
          <p:nvPr>
            <p:ph type="sldNum" sz="quarter" idx="2"/>
          </p:nvPr>
        </p:nvSpPr>
        <p:spPr>
          <a:xfrm>
            <a:off x="9880803" y="6632591"/>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2352047231"/>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2_2 つのコンテンツ">
    <p:spTree>
      <p:nvGrpSpPr>
        <p:cNvPr id="1" name=""/>
        <p:cNvGrpSpPr/>
        <p:nvPr/>
      </p:nvGrpSpPr>
      <p:grpSpPr>
        <a:xfrm>
          <a:off x="0" y="0"/>
          <a:ext cx="0" cy="0"/>
          <a:chOff x="0" y="0"/>
          <a:chExt cx="0" cy="0"/>
        </a:xfrm>
      </p:grpSpPr>
      <p:sp>
        <p:nvSpPr>
          <p:cNvPr id="270" name="Shape 270"/>
          <p:cNvSpPr>
            <a:spLocks noGrp="1"/>
          </p:cNvSpPr>
          <p:nvPr>
            <p:ph type="title"/>
          </p:nvPr>
        </p:nvSpPr>
        <p:spPr>
          <a:prstGeom prst="rect">
            <a:avLst/>
          </a:prstGeom>
        </p:spPr>
        <p:txBody>
          <a:bodyPr/>
          <a:lstStyle>
            <a:lvl1pPr defTabSz="914400">
              <a:defRPr>
                <a:latin typeface="Arial"/>
                <a:ea typeface="Arial"/>
                <a:cs typeface="Arial"/>
                <a:sym typeface="Arial"/>
              </a:defRPr>
            </a:lvl1pPr>
          </a:lstStyle>
          <a:p>
            <a:r>
              <a:t>タイトルテキスト</a:t>
            </a:r>
          </a:p>
        </p:txBody>
      </p:sp>
      <p:sp>
        <p:nvSpPr>
          <p:cNvPr id="271" name="Shape 271"/>
          <p:cNvSpPr>
            <a:spLocks noGrp="1"/>
          </p:cNvSpPr>
          <p:nvPr>
            <p:ph type="body" sz="half" idx="1"/>
          </p:nvPr>
        </p:nvSpPr>
        <p:spPr>
          <a:xfrm>
            <a:off x="514350" y="1600206"/>
            <a:ext cx="4543425" cy="4525963"/>
          </a:xfrm>
          <a:prstGeom prst="rect">
            <a:avLst/>
          </a:prstGeom>
        </p:spPr>
        <p:txBody>
          <a:bodyPr/>
          <a:lstStyle>
            <a:lvl1pPr defTabSz="914400">
              <a:spcBef>
                <a:spcPts val="600"/>
              </a:spcBef>
              <a:buFontTx/>
              <a:defRPr sz="2800">
                <a:latin typeface="Arial"/>
                <a:ea typeface="Arial"/>
                <a:cs typeface="Arial"/>
                <a:sym typeface="Arial"/>
              </a:defRPr>
            </a:lvl1pPr>
            <a:lvl2pPr marL="790575" indent="-333375" defTabSz="914400">
              <a:spcBef>
                <a:spcPts val="600"/>
              </a:spcBef>
              <a:buFontTx/>
              <a:defRPr sz="2800">
                <a:latin typeface="Arial"/>
                <a:ea typeface="Arial"/>
                <a:cs typeface="Arial"/>
                <a:sym typeface="Arial"/>
              </a:defRPr>
            </a:lvl2pPr>
            <a:lvl3pPr marL="1234439" indent="-320039" defTabSz="914400">
              <a:spcBef>
                <a:spcPts val="600"/>
              </a:spcBef>
              <a:buFontTx/>
              <a:defRPr sz="2800">
                <a:latin typeface="Arial"/>
                <a:ea typeface="Arial"/>
                <a:cs typeface="Arial"/>
                <a:sym typeface="Arial"/>
              </a:defRPr>
            </a:lvl3pPr>
            <a:lvl4pPr marL="1727200" indent="-355600" defTabSz="914400">
              <a:spcBef>
                <a:spcPts val="600"/>
              </a:spcBef>
              <a:buFontTx/>
              <a:defRPr sz="2800">
                <a:latin typeface="Arial"/>
                <a:ea typeface="Arial"/>
                <a:cs typeface="Arial"/>
                <a:sym typeface="Arial"/>
              </a:defRPr>
            </a:lvl4pPr>
            <a:lvl5pPr marL="2184400" indent="-355600" defTabSz="914400">
              <a:spcBef>
                <a:spcPts val="600"/>
              </a:spcBef>
              <a:buFontTx/>
              <a:defRPr sz="2800">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 5</a:t>
            </a:r>
          </a:p>
        </p:txBody>
      </p:sp>
      <p:sp>
        <p:nvSpPr>
          <p:cNvPr id="272" name="Shape 272"/>
          <p:cNvSpPr>
            <a:spLocks noGrp="1"/>
          </p:cNvSpPr>
          <p:nvPr>
            <p:ph type="sldNum" sz="quarter" idx="2"/>
          </p:nvPr>
        </p:nvSpPr>
        <p:spPr>
          <a:xfrm>
            <a:off x="9880803" y="6632591"/>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1800196070"/>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2_比較">
    <p:spTree>
      <p:nvGrpSpPr>
        <p:cNvPr id="1" name=""/>
        <p:cNvGrpSpPr/>
        <p:nvPr/>
      </p:nvGrpSpPr>
      <p:grpSpPr>
        <a:xfrm>
          <a:off x="0" y="0"/>
          <a:ext cx="0" cy="0"/>
          <a:chOff x="0" y="0"/>
          <a:chExt cx="0" cy="0"/>
        </a:xfrm>
      </p:grpSpPr>
      <p:sp>
        <p:nvSpPr>
          <p:cNvPr id="279" name="Shape 279"/>
          <p:cNvSpPr>
            <a:spLocks noGrp="1"/>
          </p:cNvSpPr>
          <p:nvPr>
            <p:ph type="title"/>
          </p:nvPr>
        </p:nvSpPr>
        <p:spPr>
          <a:prstGeom prst="rect">
            <a:avLst/>
          </a:prstGeom>
        </p:spPr>
        <p:txBody>
          <a:bodyPr/>
          <a:lstStyle>
            <a:lvl1pPr defTabSz="914400">
              <a:defRPr>
                <a:latin typeface="Arial"/>
                <a:ea typeface="Arial"/>
                <a:cs typeface="Arial"/>
                <a:sym typeface="Arial"/>
              </a:defRPr>
            </a:lvl1pPr>
          </a:lstStyle>
          <a:p>
            <a:r>
              <a:t>タイトルテキスト</a:t>
            </a:r>
          </a:p>
        </p:txBody>
      </p:sp>
      <p:sp>
        <p:nvSpPr>
          <p:cNvPr id="280" name="Shape 280"/>
          <p:cNvSpPr>
            <a:spLocks noGrp="1"/>
          </p:cNvSpPr>
          <p:nvPr>
            <p:ph type="body" sz="quarter" idx="1"/>
          </p:nvPr>
        </p:nvSpPr>
        <p:spPr>
          <a:xfrm>
            <a:off x="514354" y="1535112"/>
            <a:ext cx="4545214" cy="639763"/>
          </a:xfrm>
          <a:prstGeom prst="rect">
            <a:avLst/>
          </a:prstGeom>
        </p:spPr>
        <p:txBody>
          <a:bodyPr anchor="b"/>
          <a:lstStyle>
            <a:lvl1pPr marL="0" indent="0" defTabSz="914400">
              <a:spcBef>
                <a:spcPts val="500"/>
              </a:spcBef>
              <a:buSzTx/>
              <a:buFontTx/>
              <a:buNone/>
              <a:defRPr sz="2400" b="1">
                <a:latin typeface="Arial"/>
                <a:ea typeface="Arial"/>
                <a:cs typeface="Arial"/>
                <a:sym typeface="Arial"/>
              </a:defRPr>
            </a:lvl1pPr>
            <a:lvl2pPr marL="0" indent="457200" defTabSz="914400">
              <a:spcBef>
                <a:spcPts val="500"/>
              </a:spcBef>
              <a:buSzTx/>
              <a:buFontTx/>
              <a:buNone/>
              <a:defRPr sz="2400" b="1">
                <a:latin typeface="Arial"/>
                <a:ea typeface="Arial"/>
                <a:cs typeface="Arial"/>
                <a:sym typeface="Arial"/>
              </a:defRPr>
            </a:lvl2pPr>
            <a:lvl3pPr marL="0" indent="914400" defTabSz="914400">
              <a:spcBef>
                <a:spcPts val="500"/>
              </a:spcBef>
              <a:buSzTx/>
              <a:buFontTx/>
              <a:buNone/>
              <a:defRPr sz="2400" b="1">
                <a:latin typeface="Arial"/>
                <a:ea typeface="Arial"/>
                <a:cs typeface="Arial"/>
                <a:sym typeface="Arial"/>
              </a:defRPr>
            </a:lvl3pPr>
            <a:lvl4pPr marL="0" indent="1371600" defTabSz="914400">
              <a:spcBef>
                <a:spcPts val="500"/>
              </a:spcBef>
              <a:buSzTx/>
              <a:buFontTx/>
              <a:buNone/>
              <a:defRPr sz="2400" b="1">
                <a:latin typeface="Arial"/>
                <a:ea typeface="Arial"/>
                <a:cs typeface="Arial"/>
                <a:sym typeface="Arial"/>
              </a:defRPr>
            </a:lvl4pPr>
            <a:lvl5pPr marL="0" indent="1828800" defTabSz="914400">
              <a:spcBef>
                <a:spcPts val="500"/>
              </a:spcBef>
              <a:buSzTx/>
              <a:buFontTx/>
              <a:buNone/>
              <a:defRPr sz="2400" b="1">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 5</a:t>
            </a:r>
          </a:p>
        </p:txBody>
      </p:sp>
      <p:sp>
        <p:nvSpPr>
          <p:cNvPr id="281" name="Shape 281"/>
          <p:cNvSpPr>
            <a:spLocks noGrp="1"/>
          </p:cNvSpPr>
          <p:nvPr>
            <p:ph type="body" sz="quarter" idx="13"/>
          </p:nvPr>
        </p:nvSpPr>
        <p:spPr>
          <a:xfrm>
            <a:off x="5225660" y="1535112"/>
            <a:ext cx="4546997" cy="639763"/>
          </a:xfrm>
          <a:prstGeom prst="rect">
            <a:avLst/>
          </a:prstGeom>
        </p:spPr>
        <p:txBody>
          <a:bodyPr anchor="b"/>
          <a:lstStyle/>
          <a:p>
            <a:pPr marL="0" indent="0" defTabSz="914400">
              <a:spcBef>
                <a:spcPts val="500"/>
              </a:spcBef>
              <a:buSzTx/>
              <a:buFontTx/>
              <a:buNone/>
              <a:defRPr sz="2400" b="1">
                <a:latin typeface="Arial"/>
                <a:ea typeface="Arial"/>
                <a:cs typeface="Arial"/>
                <a:sym typeface="Arial"/>
              </a:defRPr>
            </a:pPr>
            <a:endParaRPr/>
          </a:p>
        </p:txBody>
      </p:sp>
      <p:sp>
        <p:nvSpPr>
          <p:cNvPr id="282" name="Shape 282"/>
          <p:cNvSpPr>
            <a:spLocks noGrp="1"/>
          </p:cNvSpPr>
          <p:nvPr>
            <p:ph type="sldNum" sz="quarter" idx="2"/>
          </p:nvPr>
        </p:nvSpPr>
        <p:spPr>
          <a:xfrm>
            <a:off x="9880803" y="6632591"/>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787547713"/>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2_タイトルのみ">
    <p:spTree>
      <p:nvGrpSpPr>
        <p:cNvPr id="1" name=""/>
        <p:cNvGrpSpPr/>
        <p:nvPr/>
      </p:nvGrpSpPr>
      <p:grpSpPr>
        <a:xfrm>
          <a:off x="0" y="0"/>
          <a:ext cx="0" cy="0"/>
          <a:chOff x="0" y="0"/>
          <a:chExt cx="0" cy="0"/>
        </a:xfrm>
      </p:grpSpPr>
      <p:sp>
        <p:nvSpPr>
          <p:cNvPr id="289" name="Shape 289"/>
          <p:cNvSpPr>
            <a:spLocks noGrp="1"/>
          </p:cNvSpPr>
          <p:nvPr>
            <p:ph type="title"/>
          </p:nvPr>
        </p:nvSpPr>
        <p:spPr>
          <a:prstGeom prst="rect">
            <a:avLst/>
          </a:prstGeom>
        </p:spPr>
        <p:txBody>
          <a:bodyPr/>
          <a:lstStyle>
            <a:lvl1pPr defTabSz="914400">
              <a:defRPr>
                <a:latin typeface="Arial"/>
                <a:ea typeface="Arial"/>
                <a:cs typeface="Arial"/>
                <a:sym typeface="Arial"/>
              </a:defRPr>
            </a:lvl1pPr>
          </a:lstStyle>
          <a:p>
            <a:r>
              <a:t>タイトルテキスト</a:t>
            </a:r>
          </a:p>
        </p:txBody>
      </p:sp>
      <p:sp>
        <p:nvSpPr>
          <p:cNvPr id="290" name="Shape 290"/>
          <p:cNvSpPr>
            <a:spLocks noGrp="1"/>
          </p:cNvSpPr>
          <p:nvPr>
            <p:ph type="sldNum" sz="quarter" idx="2"/>
          </p:nvPr>
        </p:nvSpPr>
        <p:spPr>
          <a:xfrm>
            <a:off x="9880803" y="6632591"/>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2570525235"/>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2_白紙">
    <p:spTree>
      <p:nvGrpSpPr>
        <p:cNvPr id="1" name=""/>
        <p:cNvGrpSpPr/>
        <p:nvPr/>
      </p:nvGrpSpPr>
      <p:grpSpPr>
        <a:xfrm>
          <a:off x="0" y="0"/>
          <a:ext cx="0" cy="0"/>
          <a:chOff x="0" y="0"/>
          <a:chExt cx="0" cy="0"/>
        </a:xfrm>
      </p:grpSpPr>
      <p:sp>
        <p:nvSpPr>
          <p:cNvPr id="297" name="Shape 297"/>
          <p:cNvSpPr>
            <a:spLocks noGrp="1"/>
          </p:cNvSpPr>
          <p:nvPr>
            <p:ph type="sldNum" sz="quarter" idx="2"/>
          </p:nvPr>
        </p:nvSpPr>
        <p:spPr>
          <a:xfrm>
            <a:off x="9880803" y="6632591"/>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504545543"/>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2_タイトル付きのコンテンツ">
    <p:spTree>
      <p:nvGrpSpPr>
        <p:cNvPr id="1" name=""/>
        <p:cNvGrpSpPr/>
        <p:nvPr/>
      </p:nvGrpSpPr>
      <p:grpSpPr>
        <a:xfrm>
          <a:off x="0" y="0"/>
          <a:ext cx="0" cy="0"/>
          <a:chOff x="0" y="0"/>
          <a:chExt cx="0" cy="0"/>
        </a:xfrm>
      </p:grpSpPr>
      <p:sp>
        <p:nvSpPr>
          <p:cNvPr id="304" name="Shape 304"/>
          <p:cNvSpPr>
            <a:spLocks noGrp="1"/>
          </p:cNvSpPr>
          <p:nvPr>
            <p:ph type="title"/>
          </p:nvPr>
        </p:nvSpPr>
        <p:spPr>
          <a:xfrm>
            <a:off x="514354" y="273050"/>
            <a:ext cx="3384352" cy="1162050"/>
          </a:xfrm>
          <a:prstGeom prst="rect">
            <a:avLst/>
          </a:prstGeom>
        </p:spPr>
        <p:txBody>
          <a:bodyPr anchor="b"/>
          <a:lstStyle>
            <a:lvl1pPr algn="l" defTabSz="914400">
              <a:defRPr sz="2000" b="1">
                <a:latin typeface="Arial"/>
                <a:ea typeface="Arial"/>
                <a:cs typeface="Arial"/>
                <a:sym typeface="Arial"/>
              </a:defRPr>
            </a:lvl1pPr>
          </a:lstStyle>
          <a:p>
            <a:r>
              <a:t>タイトルテキスト</a:t>
            </a:r>
          </a:p>
        </p:txBody>
      </p:sp>
      <p:sp>
        <p:nvSpPr>
          <p:cNvPr id="305" name="Shape 305"/>
          <p:cNvSpPr>
            <a:spLocks noGrp="1"/>
          </p:cNvSpPr>
          <p:nvPr>
            <p:ph type="body" idx="1"/>
          </p:nvPr>
        </p:nvSpPr>
        <p:spPr>
          <a:xfrm>
            <a:off x="4021939" y="273067"/>
            <a:ext cx="5750720" cy="5853113"/>
          </a:xfrm>
          <a:prstGeom prst="rect">
            <a:avLst/>
          </a:prstGeom>
        </p:spPr>
        <p:txBody>
          <a:bodyPr/>
          <a:lstStyle>
            <a:lvl1pPr defTabSz="914400">
              <a:buFontTx/>
              <a:defRPr>
                <a:latin typeface="Arial"/>
                <a:ea typeface="Arial"/>
                <a:cs typeface="Arial"/>
                <a:sym typeface="Arial"/>
              </a:defRPr>
            </a:lvl1pPr>
            <a:lvl2pPr defTabSz="914400">
              <a:buFontTx/>
              <a:defRPr>
                <a:latin typeface="Arial"/>
                <a:ea typeface="Arial"/>
                <a:cs typeface="Arial"/>
                <a:sym typeface="Arial"/>
              </a:defRPr>
            </a:lvl2pPr>
            <a:lvl3pPr defTabSz="914400">
              <a:buFontTx/>
              <a:defRPr>
                <a:latin typeface="Arial"/>
                <a:ea typeface="Arial"/>
                <a:cs typeface="Arial"/>
                <a:sym typeface="Arial"/>
              </a:defRPr>
            </a:lvl3pPr>
            <a:lvl4pPr defTabSz="914400">
              <a:buFontTx/>
              <a:defRPr>
                <a:latin typeface="Arial"/>
                <a:ea typeface="Arial"/>
                <a:cs typeface="Arial"/>
                <a:sym typeface="Arial"/>
              </a:defRPr>
            </a:lvl4pPr>
            <a:lvl5pPr defTabSz="914400">
              <a:buFontTx/>
              <a:defRPr>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 5</a:t>
            </a:r>
          </a:p>
        </p:txBody>
      </p:sp>
      <p:sp>
        <p:nvSpPr>
          <p:cNvPr id="306" name="Shape 306"/>
          <p:cNvSpPr>
            <a:spLocks noGrp="1"/>
          </p:cNvSpPr>
          <p:nvPr>
            <p:ph type="body" sz="half" idx="13"/>
          </p:nvPr>
        </p:nvSpPr>
        <p:spPr>
          <a:xfrm>
            <a:off x="514354" y="1435103"/>
            <a:ext cx="3384353" cy="4691063"/>
          </a:xfrm>
          <a:prstGeom prst="rect">
            <a:avLst/>
          </a:prstGeom>
        </p:spPr>
        <p:txBody>
          <a:bodyPr/>
          <a:lstStyle/>
          <a:p>
            <a:pPr marL="0" indent="0" defTabSz="914400">
              <a:spcBef>
                <a:spcPts val="300"/>
              </a:spcBef>
              <a:buSzTx/>
              <a:buFontTx/>
              <a:buNone/>
              <a:defRPr sz="1400">
                <a:latin typeface="Arial"/>
                <a:ea typeface="Arial"/>
                <a:cs typeface="Arial"/>
                <a:sym typeface="Arial"/>
              </a:defRPr>
            </a:pPr>
            <a:endParaRPr/>
          </a:p>
        </p:txBody>
      </p:sp>
      <p:sp>
        <p:nvSpPr>
          <p:cNvPr id="307" name="Shape 307"/>
          <p:cNvSpPr>
            <a:spLocks noGrp="1"/>
          </p:cNvSpPr>
          <p:nvPr>
            <p:ph type="sldNum" sz="quarter" idx="2"/>
          </p:nvPr>
        </p:nvSpPr>
        <p:spPr>
          <a:xfrm>
            <a:off x="9880803" y="6632591"/>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1442892397"/>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タイトルと図">
    <p:spTree>
      <p:nvGrpSpPr>
        <p:cNvPr id="1" name=""/>
        <p:cNvGrpSpPr/>
        <p:nvPr/>
      </p:nvGrpSpPr>
      <p:grpSpPr>
        <a:xfrm>
          <a:off x="0" y="0"/>
          <a:ext cx="0" cy="0"/>
          <a:chOff x="0" y="0"/>
          <a:chExt cx="0" cy="0"/>
        </a:xfrm>
      </p:grpSpPr>
      <p:sp>
        <p:nvSpPr>
          <p:cNvPr id="314" name="Shape 314"/>
          <p:cNvSpPr>
            <a:spLocks noGrp="1"/>
          </p:cNvSpPr>
          <p:nvPr>
            <p:ph type="title"/>
          </p:nvPr>
        </p:nvSpPr>
        <p:spPr>
          <a:xfrm>
            <a:off x="2016324" y="4800600"/>
            <a:ext cx="6172201" cy="566738"/>
          </a:xfrm>
          <a:prstGeom prst="rect">
            <a:avLst/>
          </a:prstGeom>
        </p:spPr>
        <p:txBody>
          <a:bodyPr anchor="b"/>
          <a:lstStyle>
            <a:lvl1pPr algn="l" defTabSz="914400">
              <a:defRPr sz="2000" b="1">
                <a:latin typeface="Arial"/>
                <a:ea typeface="Arial"/>
                <a:cs typeface="Arial"/>
                <a:sym typeface="Arial"/>
              </a:defRPr>
            </a:lvl1pPr>
          </a:lstStyle>
          <a:p>
            <a:r>
              <a:t>タイトルテキスト</a:t>
            </a:r>
          </a:p>
        </p:txBody>
      </p:sp>
      <p:sp>
        <p:nvSpPr>
          <p:cNvPr id="315" name="Shape 315"/>
          <p:cNvSpPr>
            <a:spLocks noGrp="1"/>
          </p:cNvSpPr>
          <p:nvPr>
            <p:ph type="pic" sz="half" idx="13"/>
          </p:nvPr>
        </p:nvSpPr>
        <p:spPr>
          <a:xfrm>
            <a:off x="2016324" y="612775"/>
            <a:ext cx="6172201" cy="4114800"/>
          </a:xfrm>
          <a:prstGeom prst="rect">
            <a:avLst/>
          </a:prstGeom>
        </p:spPr>
        <p:txBody>
          <a:bodyPr lIns="91439" rIns="91439">
            <a:noAutofit/>
          </a:bodyPr>
          <a:lstStyle/>
          <a:p>
            <a:endParaRPr/>
          </a:p>
        </p:txBody>
      </p:sp>
      <p:sp>
        <p:nvSpPr>
          <p:cNvPr id="316" name="Shape 316"/>
          <p:cNvSpPr>
            <a:spLocks noGrp="1"/>
          </p:cNvSpPr>
          <p:nvPr>
            <p:ph type="body" sz="quarter" idx="1"/>
          </p:nvPr>
        </p:nvSpPr>
        <p:spPr>
          <a:xfrm>
            <a:off x="2016324" y="5367337"/>
            <a:ext cx="6172201" cy="804863"/>
          </a:xfrm>
          <a:prstGeom prst="rect">
            <a:avLst/>
          </a:prstGeom>
        </p:spPr>
        <p:txBody>
          <a:bodyPr/>
          <a:lstStyle>
            <a:lvl1pPr marL="0" indent="0" defTabSz="914400">
              <a:spcBef>
                <a:spcPts val="300"/>
              </a:spcBef>
              <a:buSzTx/>
              <a:buFontTx/>
              <a:buNone/>
              <a:defRPr sz="1400">
                <a:latin typeface="Arial"/>
                <a:ea typeface="Arial"/>
                <a:cs typeface="Arial"/>
                <a:sym typeface="Arial"/>
              </a:defRPr>
            </a:lvl1pPr>
            <a:lvl2pPr marL="0" indent="457200" defTabSz="914400">
              <a:spcBef>
                <a:spcPts val="300"/>
              </a:spcBef>
              <a:buSzTx/>
              <a:buFontTx/>
              <a:buNone/>
              <a:defRPr sz="1400">
                <a:latin typeface="Arial"/>
                <a:ea typeface="Arial"/>
                <a:cs typeface="Arial"/>
                <a:sym typeface="Arial"/>
              </a:defRPr>
            </a:lvl2pPr>
            <a:lvl3pPr marL="0" indent="914400" defTabSz="914400">
              <a:spcBef>
                <a:spcPts val="300"/>
              </a:spcBef>
              <a:buSzTx/>
              <a:buFontTx/>
              <a:buNone/>
              <a:defRPr sz="1400">
                <a:latin typeface="Arial"/>
                <a:ea typeface="Arial"/>
                <a:cs typeface="Arial"/>
                <a:sym typeface="Arial"/>
              </a:defRPr>
            </a:lvl3pPr>
            <a:lvl4pPr marL="0" indent="1371600" defTabSz="914400">
              <a:spcBef>
                <a:spcPts val="300"/>
              </a:spcBef>
              <a:buSzTx/>
              <a:buFontTx/>
              <a:buNone/>
              <a:defRPr sz="1400">
                <a:latin typeface="Arial"/>
                <a:ea typeface="Arial"/>
                <a:cs typeface="Arial"/>
                <a:sym typeface="Arial"/>
              </a:defRPr>
            </a:lvl4pPr>
            <a:lvl5pPr marL="0" indent="1828800" defTabSz="914400">
              <a:spcBef>
                <a:spcPts val="300"/>
              </a:spcBef>
              <a:buSzTx/>
              <a:buFontTx/>
              <a:buNone/>
              <a:defRPr sz="1400">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 5</a:t>
            </a:r>
          </a:p>
        </p:txBody>
      </p:sp>
      <p:sp>
        <p:nvSpPr>
          <p:cNvPr id="317" name="Shape 317"/>
          <p:cNvSpPr>
            <a:spLocks noGrp="1"/>
          </p:cNvSpPr>
          <p:nvPr>
            <p:ph type="sldNum" sz="quarter" idx="2"/>
          </p:nvPr>
        </p:nvSpPr>
        <p:spPr>
          <a:xfrm>
            <a:off x="9880803" y="6632591"/>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2724652657"/>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2_タイトルと縦書きテキスト">
    <p:spTree>
      <p:nvGrpSpPr>
        <p:cNvPr id="1" name=""/>
        <p:cNvGrpSpPr/>
        <p:nvPr/>
      </p:nvGrpSpPr>
      <p:grpSpPr>
        <a:xfrm>
          <a:off x="0" y="0"/>
          <a:ext cx="0" cy="0"/>
          <a:chOff x="0" y="0"/>
          <a:chExt cx="0" cy="0"/>
        </a:xfrm>
      </p:grpSpPr>
      <p:sp>
        <p:nvSpPr>
          <p:cNvPr id="324" name="Shape 324"/>
          <p:cNvSpPr>
            <a:spLocks noGrp="1"/>
          </p:cNvSpPr>
          <p:nvPr>
            <p:ph type="title"/>
          </p:nvPr>
        </p:nvSpPr>
        <p:spPr>
          <a:prstGeom prst="rect">
            <a:avLst/>
          </a:prstGeom>
        </p:spPr>
        <p:txBody>
          <a:bodyPr/>
          <a:lstStyle>
            <a:lvl1pPr defTabSz="914400">
              <a:defRPr>
                <a:latin typeface="Arial"/>
                <a:ea typeface="Arial"/>
                <a:cs typeface="Arial"/>
                <a:sym typeface="Arial"/>
              </a:defRPr>
            </a:lvl1pPr>
          </a:lstStyle>
          <a:p>
            <a:r>
              <a:t>タイトルテキスト</a:t>
            </a:r>
          </a:p>
        </p:txBody>
      </p:sp>
      <p:sp>
        <p:nvSpPr>
          <p:cNvPr id="325" name="Shape 325"/>
          <p:cNvSpPr>
            <a:spLocks noGrp="1"/>
          </p:cNvSpPr>
          <p:nvPr>
            <p:ph type="body" idx="1"/>
          </p:nvPr>
        </p:nvSpPr>
        <p:spPr>
          <a:xfrm>
            <a:off x="514350" y="1600206"/>
            <a:ext cx="9258300" cy="4525963"/>
          </a:xfrm>
          <a:prstGeom prst="rect">
            <a:avLst/>
          </a:prstGeom>
        </p:spPr>
        <p:txBody>
          <a:bodyPr/>
          <a:lstStyle>
            <a:lvl1pPr defTabSz="914400">
              <a:buFontTx/>
              <a:defRPr>
                <a:latin typeface="Arial"/>
                <a:ea typeface="Arial"/>
                <a:cs typeface="Arial"/>
                <a:sym typeface="Arial"/>
              </a:defRPr>
            </a:lvl1pPr>
            <a:lvl2pPr defTabSz="914400">
              <a:buFontTx/>
              <a:defRPr>
                <a:latin typeface="Arial"/>
                <a:ea typeface="Arial"/>
                <a:cs typeface="Arial"/>
                <a:sym typeface="Arial"/>
              </a:defRPr>
            </a:lvl2pPr>
            <a:lvl3pPr defTabSz="914400">
              <a:buFontTx/>
              <a:defRPr>
                <a:latin typeface="Arial"/>
                <a:ea typeface="Arial"/>
                <a:cs typeface="Arial"/>
                <a:sym typeface="Arial"/>
              </a:defRPr>
            </a:lvl3pPr>
            <a:lvl4pPr defTabSz="914400">
              <a:buFontTx/>
              <a:defRPr>
                <a:latin typeface="Arial"/>
                <a:ea typeface="Arial"/>
                <a:cs typeface="Arial"/>
                <a:sym typeface="Arial"/>
              </a:defRPr>
            </a:lvl4pPr>
            <a:lvl5pPr defTabSz="914400">
              <a:buFontTx/>
              <a:defRPr>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 5</a:t>
            </a:r>
          </a:p>
        </p:txBody>
      </p:sp>
      <p:sp>
        <p:nvSpPr>
          <p:cNvPr id="326" name="Shape 326"/>
          <p:cNvSpPr>
            <a:spLocks noGrp="1"/>
          </p:cNvSpPr>
          <p:nvPr>
            <p:ph type="sldNum" sz="quarter" idx="2"/>
          </p:nvPr>
        </p:nvSpPr>
        <p:spPr>
          <a:xfrm>
            <a:off x="9880803" y="6632591"/>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3537001358"/>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縦書きタイトル/テキスト">
    <p:spTree>
      <p:nvGrpSpPr>
        <p:cNvPr id="1" name=""/>
        <p:cNvGrpSpPr/>
        <p:nvPr/>
      </p:nvGrpSpPr>
      <p:grpSpPr>
        <a:xfrm>
          <a:off x="0" y="0"/>
          <a:ext cx="0" cy="0"/>
          <a:chOff x="0" y="0"/>
          <a:chExt cx="0" cy="0"/>
        </a:xfrm>
      </p:grpSpPr>
      <p:sp>
        <p:nvSpPr>
          <p:cNvPr id="333" name="Shape 333"/>
          <p:cNvSpPr>
            <a:spLocks noGrp="1"/>
          </p:cNvSpPr>
          <p:nvPr>
            <p:ph type="title"/>
          </p:nvPr>
        </p:nvSpPr>
        <p:spPr>
          <a:xfrm>
            <a:off x="7458075" y="274654"/>
            <a:ext cx="2314575" cy="5851526"/>
          </a:xfrm>
          <a:prstGeom prst="rect">
            <a:avLst/>
          </a:prstGeom>
        </p:spPr>
        <p:txBody>
          <a:bodyPr/>
          <a:lstStyle>
            <a:lvl1pPr defTabSz="914400">
              <a:defRPr>
                <a:latin typeface="Arial"/>
                <a:ea typeface="Arial"/>
                <a:cs typeface="Arial"/>
                <a:sym typeface="Arial"/>
              </a:defRPr>
            </a:lvl1pPr>
          </a:lstStyle>
          <a:p>
            <a:r>
              <a:t>タイトルテキスト</a:t>
            </a:r>
          </a:p>
        </p:txBody>
      </p:sp>
      <p:sp>
        <p:nvSpPr>
          <p:cNvPr id="334" name="Shape 334"/>
          <p:cNvSpPr>
            <a:spLocks noGrp="1"/>
          </p:cNvSpPr>
          <p:nvPr>
            <p:ph type="body" idx="1"/>
          </p:nvPr>
        </p:nvSpPr>
        <p:spPr>
          <a:xfrm>
            <a:off x="514350" y="274654"/>
            <a:ext cx="6772275" cy="5851526"/>
          </a:xfrm>
          <a:prstGeom prst="rect">
            <a:avLst/>
          </a:prstGeom>
        </p:spPr>
        <p:txBody>
          <a:bodyPr/>
          <a:lstStyle>
            <a:lvl1pPr defTabSz="914400">
              <a:buFontTx/>
              <a:defRPr>
                <a:latin typeface="Arial"/>
                <a:ea typeface="Arial"/>
                <a:cs typeface="Arial"/>
                <a:sym typeface="Arial"/>
              </a:defRPr>
            </a:lvl1pPr>
            <a:lvl2pPr defTabSz="914400">
              <a:buFontTx/>
              <a:defRPr>
                <a:latin typeface="Arial"/>
                <a:ea typeface="Arial"/>
                <a:cs typeface="Arial"/>
                <a:sym typeface="Arial"/>
              </a:defRPr>
            </a:lvl2pPr>
            <a:lvl3pPr defTabSz="914400">
              <a:buFontTx/>
              <a:defRPr>
                <a:latin typeface="Arial"/>
                <a:ea typeface="Arial"/>
                <a:cs typeface="Arial"/>
                <a:sym typeface="Arial"/>
              </a:defRPr>
            </a:lvl3pPr>
            <a:lvl4pPr defTabSz="914400">
              <a:buFontTx/>
              <a:defRPr>
                <a:latin typeface="Arial"/>
                <a:ea typeface="Arial"/>
                <a:cs typeface="Arial"/>
                <a:sym typeface="Arial"/>
              </a:defRPr>
            </a:lvl4pPr>
            <a:lvl5pPr defTabSz="914400">
              <a:buFontTx/>
              <a:defRPr>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 5</a:t>
            </a:r>
          </a:p>
        </p:txBody>
      </p:sp>
      <p:sp>
        <p:nvSpPr>
          <p:cNvPr id="335" name="Shape 335"/>
          <p:cNvSpPr>
            <a:spLocks noGrp="1"/>
          </p:cNvSpPr>
          <p:nvPr>
            <p:ph type="sldNum" sz="quarter" idx="2"/>
          </p:nvPr>
        </p:nvSpPr>
        <p:spPr>
          <a:xfrm>
            <a:off x="9880803" y="6632591"/>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413155006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514350" y="274638"/>
            <a:ext cx="9258300" cy="1143000"/>
          </a:xfrm>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225662"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225662"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67D95B2D-3DD0-CE41-A689-A5BB6A0BB0F9}" type="datetimeFigureOut">
              <a:rPr lang="ja-JP" altLang="en-US" smtClean="0">
                <a:solidFill>
                  <a:prstClr val="black">
                    <a:tint val="75000"/>
                  </a:prstClr>
                </a:solidFill>
                <a:latin typeface="Calibri"/>
                <a:ea typeface="ＭＳ Ｐゴシック"/>
              </a:rPr>
              <a:pPr/>
              <a:t>2021/1/27</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638C5A6B-FBEF-914B-9103-FB015763EC18}"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2456654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1_コンテンツ">
    <p:spTree>
      <p:nvGrpSpPr>
        <p:cNvPr id="1" name=""/>
        <p:cNvGrpSpPr/>
        <p:nvPr/>
      </p:nvGrpSpPr>
      <p:grpSpPr>
        <a:xfrm>
          <a:off x="0" y="0"/>
          <a:ext cx="0" cy="0"/>
          <a:chOff x="0" y="0"/>
          <a:chExt cx="0" cy="0"/>
        </a:xfrm>
      </p:grpSpPr>
      <p:sp>
        <p:nvSpPr>
          <p:cNvPr id="342" name="Shape 342"/>
          <p:cNvSpPr>
            <a:spLocks noGrp="1"/>
          </p:cNvSpPr>
          <p:nvPr>
            <p:ph type="body" idx="1"/>
          </p:nvPr>
        </p:nvSpPr>
        <p:spPr>
          <a:xfrm>
            <a:off x="514350" y="274654"/>
            <a:ext cx="9258300" cy="5851526"/>
          </a:xfrm>
          <a:prstGeom prst="rect">
            <a:avLst/>
          </a:prstGeom>
        </p:spPr>
        <p:txBody>
          <a:bodyPr/>
          <a:lstStyle>
            <a:lvl1pPr defTabSz="914400">
              <a:buFontTx/>
              <a:defRPr>
                <a:latin typeface="Arial"/>
                <a:ea typeface="Arial"/>
                <a:cs typeface="Arial"/>
                <a:sym typeface="Arial"/>
              </a:defRPr>
            </a:lvl1pPr>
            <a:lvl2pPr defTabSz="914400">
              <a:buFontTx/>
              <a:defRPr>
                <a:latin typeface="Arial"/>
                <a:ea typeface="Arial"/>
                <a:cs typeface="Arial"/>
                <a:sym typeface="Arial"/>
              </a:defRPr>
            </a:lvl2pPr>
            <a:lvl3pPr defTabSz="914400">
              <a:buFontTx/>
              <a:defRPr>
                <a:latin typeface="Arial"/>
                <a:ea typeface="Arial"/>
                <a:cs typeface="Arial"/>
                <a:sym typeface="Arial"/>
              </a:defRPr>
            </a:lvl3pPr>
            <a:lvl4pPr defTabSz="914400">
              <a:buFontTx/>
              <a:defRPr>
                <a:latin typeface="Arial"/>
                <a:ea typeface="Arial"/>
                <a:cs typeface="Arial"/>
                <a:sym typeface="Arial"/>
              </a:defRPr>
            </a:lvl4pPr>
            <a:lvl5pPr defTabSz="914400">
              <a:buFontTx/>
              <a:defRPr>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 5</a:t>
            </a:r>
          </a:p>
        </p:txBody>
      </p:sp>
      <p:sp>
        <p:nvSpPr>
          <p:cNvPr id="343" name="Shape 343"/>
          <p:cNvSpPr>
            <a:spLocks noGrp="1"/>
          </p:cNvSpPr>
          <p:nvPr>
            <p:ph type="sldNum" sz="quarter" idx="2"/>
          </p:nvPr>
        </p:nvSpPr>
        <p:spPr>
          <a:xfrm>
            <a:off x="9880803" y="6632591"/>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2507921227"/>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タイトルとグラフ">
    <p:spTree>
      <p:nvGrpSpPr>
        <p:cNvPr id="1" name=""/>
        <p:cNvGrpSpPr/>
        <p:nvPr/>
      </p:nvGrpSpPr>
      <p:grpSpPr>
        <a:xfrm>
          <a:off x="0" y="0"/>
          <a:ext cx="0" cy="0"/>
          <a:chOff x="0" y="0"/>
          <a:chExt cx="0" cy="0"/>
        </a:xfrm>
      </p:grpSpPr>
      <p:sp>
        <p:nvSpPr>
          <p:cNvPr id="350" name="Shape 350"/>
          <p:cNvSpPr>
            <a:spLocks noGrp="1"/>
          </p:cNvSpPr>
          <p:nvPr>
            <p:ph type="title"/>
          </p:nvPr>
        </p:nvSpPr>
        <p:spPr>
          <a:xfrm>
            <a:off x="1339850" y="609600"/>
            <a:ext cx="7715250" cy="1143000"/>
          </a:xfrm>
          <a:prstGeom prst="rect">
            <a:avLst/>
          </a:prstGeom>
        </p:spPr>
        <p:txBody>
          <a:bodyPr/>
          <a:lstStyle>
            <a:lvl1pPr defTabSz="914400">
              <a:defRPr>
                <a:latin typeface="Arial"/>
                <a:ea typeface="Arial"/>
                <a:cs typeface="Arial"/>
                <a:sym typeface="Arial"/>
              </a:defRPr>
            </a:lvl1pPr>
          </a:lstStyle>
          <a:p>
            <a:r>
              <a:t>タイトルテキスト</a:t>
            </a:r>
          </a:p>
        </p:txBody>
      </p:sp>
      <p:sp>
        <p:nvSpPr>
          <p:cNvPr id="351" name="Shape 351"/>
          <p:cNvSpPr>
            <a:spLocks noGrp="1"/>
          </p:cNvSpPr>
          <p:nvPr>
            <p:ph type="sldNum" sz="quarter" idx="2"/>
          </p:nvPr>
        </p:nvSpPr>
        <p:spPr>
          <a:xfrm>
            <a:off x="4972050" y="6172200"/>
            <a:ext cx="2400300" cy="368301"/>
          </a:xfrm>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07154498"/>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3_タイトル スライド">
    <p:spTree>
      <p:nvGrpSpPr>
        <p:cNvPr id="1" name=""/>
        <p:cNvGrpSpPr/>
        <p:nvPr/>
      </p:nvGrpSpPr>
      <p:grpSpPr>
        <a:xfrm>
          <a:off x="0" y="0"/>
          <a:ext cx="0" cy="0"/>
          <a:chOff x="0" y="0"/>
          <a:chExt cx="0" cy="0"/>
        </a:xfrm>
      </p:grpSpPr>
      <p:sp>
        <p:nvSpPr>
          <p:cNvPr id="358" name="Shape 358"/>
          <p:cNvSpPr>
            <a:spLocks noGrp="1"/>
          </p:cNvSpPr>
          <p:nvPr>
            <p:ph type="title"/>
          </p:nvPr>
        </p:nvSpPr>
        <p:spPr>
          <a:xfrm>
            <a:off x="771525" y="2130520"/>
            <a:ext cx="8743950" cy="1470026"/>
          </a:xfrm>
          <a:prstGeom prst="rect">
            <a:avLst/>
          </a:prstGeom>
        </p:spPr>
        <p:txBody>
          <a:bodyPr/>
          <a:lstStyle>
            <a:lvl1pPr defTabSz="914400">
              <a:defRPr>
                <a:latin typeface="Times New Roman"/>
                <a:ea typeface="Times New Roman"/>
                <a:cs typeface="Times New Roman"/>
                <a:sym typeface="Times New Roman"/>
              </a:defRPr>
            </a:lvl1pPr>
          </a:lstStyle>
          <a:p>
            <a:r>
              <a:t>タイトルテキスト</a:t>
            </a:r>
          </a:p>
        </p:txBody>
      </p:sp>
      <p:sp>
        <p:nvSpPr>
          <p:cNvPr id="359" name="Shape 359"/>
          <p:cNvSpPr>
            <a:spLocks noGrp="1"/>
          </p:cNvSpPr>
          <p:nvPr>
            <p:ph type="body" sz="quarter" idx="1"/>
          </p:nvPr>
        </p:nvSpPr>
        <p:spPr>
          <a:xfrm>
            <a:off x="1543050" y="3886200"/>
            <a:ext cx="7200900" cy="1752600"/>
          </a:xfrm>
          <a:prstGeom prst="rect">
            <a:avLst/>
          </a:prstGeom>
        </p:spPr>
        <p:txBody>
          <a:bodyPr/>
          <a:lstStyle>
            <a:lvl1pPr marL="0" indent="0" algn="ctr" defTabSz="914400">
              <a:buSzTx/>
              <a:buFontTx/>
              <a:buNone/>
              <a:defRPr>
                <a:latin typeface="Times New Roman"/>
                <a:ea typeface="Times New Roman"/>
                <a:cs typeface="Times New Roman"/>
                <a:sym typeface="Times New Roman"/>
              </a:defRPr>
            </a:lvl1pPr>
            <a:lvl2pPr marL="0" indent="457200" algn="ctr" defTabSz="914400">
              <a:buSzTx/>
              <a:buFontTx/>
              <a:buNone/>
              <a:defRPr>
                <a:latin typeface="Times New Roman"/>
                <a:ea typeface="Times New Roman"/>
                <a:cs typeface="Times New Roman"/>
                <a:sym typeface="Times New Roman"/>
              </a:defRPr>
            </a:lvl2pPr>
            <a:lvl3pPr marL="0" indent="914400" algn="ctr" defTabSz="914400">
              <a:buSzTx/>
              <a:buFontTx/>
              <a:buNone/>
              <a:defRPr>
                <a:latin typeface="Times New Roman"/>
                <a:ea typeface="Times New Roman"/>
                <a:cs typeface="Times New Roman"/>
                <a:sym typeface="Times New Roman"/>
              </a:defRPr>
            </a:lvl3pPr>
            <a:lvl4pPr marL="0" indent="1371600" algn="ctr" defTabSz="914400">
              <a:buSzTx/>
              <a:buFontTx/>
              <a:buNone/>
              <a:defRPr>
                <a:latin typeface="Times New Roman"/>
                <a:ea typeface="Times New Roman"/>
                <a:cs typeface="Times New Roman"/>
                <a:sym typeface="Times New Roman"/>
              </a:defRPr>
            </a:lvl4pPr>
            <a:lvl5pPr marL="0" indent="1828800" algn="ctr" defTabSz="914400">
              <a:buSzTx/>
              <a:buFontTx/>
              <a:buNone/>
              <a:defRPr>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360" name="Shape 360"/>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42565085"/>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3_タイトルとコンテンツ">
    <p:spTree>
      <p:nvGrpSpPr>
        <p:cNvPr id="1" name=""/>
        <p:cNvGrpSpPr/>
        <p:nvPr/>
      </p:nvGrpSpPr>
      <p:grpSpPr>
        <a:xfrm>
          <a:off x="0" y="0"/>
          <a:ext cx="0" cy="0"/>
          <a:chOff x="0" y="0"/>
          <a:chExt cx="0" cy="0"/>
        </a:xfrm>
      </p:grpSpPr>
      <p:sp>
        <p:nvSpPr>
          <p:cNvPr id="367" name="Shape 367"/>
          <p:cNvSpPr>
            <a:spLocks noGrp="1"/>
          </p:cNvSpPr>
          <p:nvPr>
            <p:ph type="title"/>
          </p:nvPr>
        </p:nvSpPr>
        <p:spPr>
          <a:xfrm>
            <a:off x="771525" y="609600"/>
            <a:ext cx="8743950" cy="1143000"/>
          </a:xfrm>
          <a:prstGeom prst="rect">
            <a:avLst/>
          </a:prstGeom>
        </p:spPr>
        <p:txBody>
          <a:bodyPr/>
          <a:lstStyle>
            <a:lvl1pPr defTabSz="914400">
              <a:defRPr>
                <a:latin typeface="Times New Roman"/>
                <a:ea typeface="Times New Roman"/>
                <a:cs typeface="Times New Roman"/>
                <a:sym typeface="Times New Roman"/>
              </a:defRPr>
            </a:lvl1pPr>
          </a:lstStyle>
          <a:p>
            <a:r>
              <a:t>タイトルテキスト</a:t>
            </a:r>
          </a:p>
        </p:txBody>
      </p:sp>
      <p:sp>
        <p:nvSpPr>
          <p:cNvPr id="368" name="Shape 368"/>
          <p:cNvSpPr>
            <a:spLocks noGrp="1"/>
          </p:cNvSpPr>
          <p:nvPr>
            <p:ph type="body" idx="1"/>
          </p:nvPr>
        </p:nvSpPr>
        <p:spPr>
          <a:xfrm>
            <a:off x="771525" y="1981200"/>
            <a:ext cx="8743950" cy="4114800"/>
          </a:xfrm>
          <a:prstGeom prst="rect">
            <a:avLst/>
          </a:prstGeom>
        </p:spPr>
        <p:txBody>
          <a:bodyPr/>
          <a:lstStyle>
            <a:lvl1pPr defTabSz="914400">
              <a:buFontTx/>
              <a:defRPr>
                <a:latin typeface="Times New Roman"/>
                <a:ea typeface="Times New Roman"/>
                <a:cs typeface="Times New Roman"/>
                <a:sym typeface="Times New Roman"/>
              </a:defRPr>
            </a:lvl1pPr>
            <a:lvl2pPr defTabSz="914400">
              <a:buFontTx/>
              <a:defRPr>
                <a:latin typeface="Times New Roman"/>
                <a:ea typeface="Times New Roman"/>
                <a:cs typeface="Times New Roman"/>
                <a:sym typeface="Times New Roman"/>
              </a:defRPr>
            </a:lvl2pPr>
            <a:lvl3pPr defTabSz="914400">
              <a:buFontTx/>
              <a:defRPr>
                <a:latin typeface="Times New Roman"/>
                <a:ea typeface="Times New Roman"/>
                <a:cs typeface="Times New Roman"/>
                <a:sym typeface="Times New Roman"/>
              </a:defRPr>
            </a:lvl3pPr>
            <a:lvl4pPr defTabSz="914400">
              <a:buFontTx/>
              <a:defRPr>
                <a:latin typeface="Times New Roman"/>
                <a:ea typeface="Times New Roman"/>
                <a:cs typeface="Times New Roman"/>
                <a:sym typeface="Times New Roman"/>
              </a:defRPr>
            </a:lvl4pPr>
            <a:lvl5pPr defTabSz="914400">
              <a:buFontTx/>
              <a:defRPr>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369" name="Shape 369"/>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53241642"/>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2_セクション見出し">
    <p:spTree>
      <p:nvGrpSpPr>
        <p:cNvPr id="1" name=""/>
        <p:cNvGrpSpPr/>
        <p:nvPr/>
      </p:nvGrpSpPr>
      <p:grpSpPr>
        <a:xfrm>
          <a:off x="0" y="0"/>
          <a:ext cx="0" cy="0"/>
          <a:chOff x="0" y="0"/>
          <a:chExt cx="0" cy="0"/>
        </a:xfrm>
      </p:grpSpPr>
      <p:sp>
        <p:nvSpPr>
          <p:cNvPr id="376" name="Shape 376"/>
          <p:cNvSpPr>
            <a:spLocks noGrp="1"/>
          </p:cNvSpPr>
          <p:nvPr>
            <p:ph type="title"/>
          </p:nvPr>
        </p:nvSpPr>
        <p:spPr>
          <a:xfrm>
            <a:off x="812800" y="4406996"/>
            <a:ext cx="8743950" cy="1362076"/>
          </a:xfrm>
          <a:prstGeom prst="rect">
            <a:avLst/>
          </a:prstGeom>
        </p:spPr>
        <p:txBody>
          <a:bodyPr anchor="t"/>
          <a:lstStyle>
            <a:lvl1pPr algn="l" defTabSz="914400">
              <a:defRPr sz="4000" b="1" cap="all">
                <a:latin typeface="Times New Roman"/>
                <a:ea typeface="Times New Roman"/>
                <a:cs typeface="Times New Roman"/>
                <a:sym typeface="Times New Roman"/>
              </a:defRPr>
            </a:lvl1pPr>
          </a:lstStyle>
          <a:p>
            <a:r>
              <a:t>タイトルテキスト</a:t>
            </a:r>
          </a:p>
        </p:txBody>
      </p:sp>
      <p:sp>
        <p:nvSpPr>
          <p:cNvPr id="377" name="Shape 377"/>
          <p:cNvSpPr>
            <a:spLocks noGrp="1"/>
          </p:cNvSpPr>
          <p:nvPr>
            <p:ph type="body" sz="quarter" idx="1"/>
          </p:nvPr>
        </p:nvSpPr>
        <p:spPr>
          <a:xfrm>
            <a:off x="812800" y="2906713"/>
            <a:ext cx="8743950" cy="1500188"/>
          </a:xfrm>
          <a:prstGeom prst="rect">
            <a:avLst/>
          </a:prstGeom>
        </p:spPr>
        <p:txBody>
          <a:bodyPr anchor="b"/>
          <a:lstStyle>
            <a:lvl1pPr marL="0" indent="0" defTabSz="914400">
              <a:spcBef>
                <a:spcPts val="400"/>
              </a:spcBef>
              <a:buSzTx/>
              <a:buFontTx/>
              <a:buNone/>
              <a:defRPr sz="2000">
                <a:latin typeface="Times New Roman"/>
                <a:ea typeface="Times New Roman"/>
                <a:cs typeface="Times New Roman"/>
                <a:sym typeface="Times New Roman"/>
              </a:defRPr>
            </a:lvl1pPr>
            <a:lvl2pPr marL="0" indent="457200" defTabSz="914400">
              <a:spcBef>
                <a:spcPts val="400"/>
              </a:spcBef>
              <a:buSzTx/>
              <a:buFontTx/>
              <a:buNone/>
              <a:defRPr sz="2000">
                <a:latin typeface="Times New Roman"/>
                <a:ea typeface="Times New Roman"/>
                <a:cs typeface="Times New Roman"/>
                <a:sym typeface="Times New Roman"/>
              </a:defRPr>
            </a:lvl2pPr>
            <a:lvl3pPr marL="0" indent="914400" defTabSz="914400">
              <a:spcBef>
                <a:spcPts val="400"/>
              </a:spcBef>
              <a:buSzTx/>
              <a:buFontTx/>
              <a:buNone/>
              <a:defRPr sz="2000">
                <a:latin typeface="Times New Roman"/>
                <a:ea typeface="Times New Roman"/>
                <a:cs typeface="Times New Roman"/>
                <a:sym typeface="Times New Roman"/>
              </a:defRPr>
            </a:lvl3pPr>
            <a:lvl4pPr marL="0" indent="1371600" defTabSz="914400">
              <a:spcBef>
                <a:spcPts val="400"/>
              </a:spcBef>
              <a:buSzTx/>
              <a:buFontTx/>
              <a:buNone/>
              <a:defRPr sz="2000">
                <a:latin typeface="Times New Roman"/>
                <a:ea typeface="Times New Roman"/>
                <a:cs typeface="Times New Roman"/>
                <a:sym typeface="Times New Roman"/>
              </a:defRPr>
            </a:lvl4pPr>
            <a:lvl5pPr marL="0" indent="1828800" defTabSz="914400">
              <a:spcBef>
                <a:spcPts val="400"/>
              </a:spcBef>
              <a:buSzTx/>
              <a:buFontTx/>
              <a:buNone/>
              <a:defRPr sz="2000">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378" name="Shape 378"/>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37859367"/>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3_2 つのコンテンツ">
    <p:spTree>
      <p:nvGrpSpPr>
        <p:cNvPr id="1" name=""/>
        <p:cNvGrpSpPr/>
        <p:nvPr/>
      </p:nvGrpSpPr>
      <p:grpSpPr>
        <a:xfrm>
          <a:off x="0" y="0"/>
          <a:ext cx="0" cy="0"/>
          <a:chOff x="0" y="0"/>
          <a:chExt cx="0" cy="0"/>
        </a:xfrm>
      </p:grpSpPr>
      <p:sp>
        <p:nvSpPr>
          <p:cNvPr id="385" name="Shape 385"/>
          <p:cNvSpPr>
            <a:spLocks noGrp="1"/>
          </p:cNvSpPr>
          <p:nvPr>
            <p:ph type="title"/>
          </p:nvPr>
        </p:nvSpPr>
        <p:spPr>
          <a:xfrm>
            <a:off x="771525" y="609600"/>
            <a:ext cx="8743950" cy="1143000"/>
          </a:xfrm>
          <a:prstGeom prst="rect">
            <a:avLst/>
          </a:prstGeom>
        </p:spPr>
        <p:txBody>
          <a:bodyPr/>
          <a:lstStyle>
            <a:lvl1pPr defTabSz="914400">
              <a:defRPr>
                <a:latin typeface="Times New Roman"/>
                <a:ea typeface="Times New Roman"/>
                <a:cs typeface="Times New Roman"/>
                <a:sym typeface="Times New Roman"/>
              </a:defRPr>
            </a:lvl1pPr>
          </a:lstStyle>
          <a:p>
            <a:r>
              <a:t>タイトルテキスト</a:t>
            </a:r>
          </a:p>
        </p:txBody>
      </p:sp>
      <p:sp>
        <p:nvSpPr>
          <p:cNvPr id="386" name="Shape 386"/>
          <p:cNvSpPr>
            <a:spLocks noGrp="1"/>
          </p:cNvSpPr>
          <p:nvPr>
            <p:ph type="body" sz="half" idx="1"/>
          </p:nvPr>
        </p:nvSpPr>
        <p:spPr>
          <a:xfrm>
            <a:off x="771579" y="1981200"/>
            <a:ext cx="4295776" cy="4114800"/>
          </a:xfrm>
          <a:prstGeom prst="rect">
            <a:avLst/>
          </a:prstGeom>
        </p:spPr>
        <p:txBody>
          <a:bodyPr/>
          <a:lstStyle>
            <a:lvl1pPr defTabSz="914400">
              <a:spcBef>
                <a:spcPts val="600"/>
              </a:spcBef>
              <a:buFontTx/>
              <a:defRPr sz="2800">
                <a:latin typeface="Times New Roman"/>
                <a:ea typeface="Times New Roman"/>
                <a:cs typeface="Times New Roman"/>
                <a:sym typeface="Times New Roman"/>
              </a:defRPr>
            </a:lvl1pPr>
            <a:lvl2pPr marL="790575" indent="-333375" defTabSz="914400">
              <a:spcBef>
                <a:spcPts val="600"/>
              </a:spcBef>
              <a:buFontTx/>
              <a:defRPr sz="2800">
                <a:latin typeface="Times New Roman"/>
                <a:ea typeface="Times New Roman"/>
                <a:cs typeface="Times New Roman"/>
                <a:sym typeface="Times New Roman"/>
              </a:defRPr>
            </a:lvl2pPr>
            <a:lvl3pPr marL="1234439" indent="-320039" defTabSz="914400">
              <a:spcBef>
                <a:spcPts val="600"/>
              </a:spcBef>
              <a:buFontTx/>
              <a:defRPr sz="2800">
                <a:latin typeface="Times New Roman"/>
                <a:ea typeface="Times New Roman"/>
                <a:cs typeface="Times New Roman"/>
                <a:sym typeface="Times New Roman"/>
              </a:defRPr>
            </a:lvl3pPr>
            <a:lvl4pPr marL="1727200" indent="-355600" defTabSz="914400">
              <a:spcBef>
                <a:spcPts val="600"/>
              </a:spcBef>
              <a:buFontTx/>
              <a:defRPr sz="2800">
                <a:latin typeface="Times New Roman"/>
                <a:ea typeface="Times New Roman"/>
                <a:cs typeface="Times New Roman"/>
                <a:sym typeface="Times New Roman"/>
              </a:defRPr>
            </a:lvl4pPr>
            <a:lvl5pPr marL="2184400" indent="-355600" defTabSz="914400">
              <a:spcBef>
                <a:spcPts val="600"/>
              </a:spcBef>
              <a:buFontTx/>
              <a:defRPr sz="2800">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387" name="Shape 387"/>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92493875"/>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3_比較">
    <p:spTree>
      <p:nvGrpSpPr>
        <p:cNvPr id="1" name=""/>
        <p:cNvGrpSpPr/>
        <p:nvPr/>
      </p:nvGrpSpPr>
      <p:grpSpPr>
        <a:xfrm>
          <a:off x="0" y="0"/>
          <a:ext cx="0" cy="0"/>
          <a:chOff x="0" y="0"/>
          <a:chExt cx="0" cy="0"/>
        </a:xfrm>
      </p:grpSpPr>
      <p:sp>
        <p:nvSpPr>
          <p:cNvPr id="394" name="Shape 394"/>
          <p:cNvSpPr>
            <a:spLocks noGrp="1"/>
          </p:cNvSpPr>
          <p:nvPr>
            <p:ph type="title"/>
          </p:nvPr>
        </p:nvSpPr>
        <p:spPr>
          <a:prstGeom prst="rect">
            <a:avLst/>
          </a:prstGeom>
        </p:spPr>
        <p:txBody>
          <a:bodyPr/>
          <a:lstStyle>
            <a:lvl1pPr defTabSz="914400">
              <a:defRPr>
                <a:latin typeface="Times New Roman"/>
                <a:ea typeface="Times New Roman"/>
                <a:cs typeface="Times New Roman"/>
                <a:sym typeface="Times New Roman"/>
              </a:defRPr>
            </a:lvl1pPr>
          </a:lstStyle>
          <a:p>
            <a:r>
              <a:t>タイトルテキスト</a:t>
            </a:r>
          </a:p>
        </p:txBody>
      </p:sp>
      <p:sp>
        <p:nvSpPr>
          <p:cNvPr id="395" name="Shape 395"/>
          <p:cNvSpPr>
            <a:spLocks noGrp="1"/>
          </p:cNvSpPr>
          <p:nvPr>
            <p:ph type="body" sz="quarter" idx="1"/>
          </p:nvPr>
        </p:nvSpPr>
        <p:spPr>
          <a:xfrm>
            <a:off x="514351" y="1535112"/>
            <a:ext cx="4545015" cy="639763"/>
          </a:xfrm>
          <a:prstGeom prst="rect">
            <a:avLst/>
          </a:prstGeom>
        </p:spPr>
        <p:txBody>
          <a:bodyPr anchor="b"/>
          <a:lstStyle>
            <a:lvl1pPr marL="0" indent="0" defTabSz="914400">
              <a:spcBef>
                <a:spcPts val="500"/>
              </a:spcBef>
              <a:buSzTx/>
              <a:buFontTx/>
              <a:buNone/>
              <a:defRPr sz="2400" b="1">
                <a:latin typeface="Times New Roman"/>
                <a:ea typeface="Times New Roman"/>
                <a:cs typeface="Times New Roman"/>
                <a:sym typeface="Times New Roman"/>
              </a:defRPr>
            </a:lvl1pPr>
            <a:lvl2pPr marL="0" indent="457200" defTabSz="914400">
              <a:spcBef>
                <a:spcPts val="500"/>
              </a:spcBef>
              <a:buSzTx/>
              <a:buFontTx/>
              <a:buNone/>
              <a:defRPr sz="2400" b="1">
                <a:latin typeface="Times New Roman"/>
                <a:ea typeface="Times New Roman"/>
                <a:cs typeface="Times New Roman"/>
                <a:sym typeface="Times New Roman"/>
              </a:defRPr>
            </a:lvl2pPr>
            <a:lvl3pPr marL="0" indent="914400" defTabSz="914400">
              <a:spcBef>
                <a:spcPts val="500"/>
              </a:spcBef>
              <a:buSzTx/>
              <a:buFontTx/>
              <a:buNone/>
              <a:defRPr sz="2400" b="1">
                <a:latin typeface="Times New Roman"/>
                <a:ea typeface="Times New Roman"/>
                <a:cs typeface="Times New Roman"/>
                <a:sym typeface="Times New Roman"/>
              </a:defRPr>
            </a:lvl3pPr>
            <a:lvl4pPr marL="0" indent="1371600" defTabSz="914400">
              <a:spcBef>
                <a:spcPts val="500"/>
              </a:spcBef>
              <a:buSzTx/>
              <a:buFontTx/>
              <a:buNone/>
              <a:defRPr sz="2400" b="1">
                <a:latin typeface="Times New Roman"/>
                <a:ea typeface="Times New Roman"/>
                <a:cs typeface="Times New Roman"/>
                <a:sym typeface="Times New Roman"/>
              </a:defRPr>
            </a:lvl4pPr>
            <a:lvl5pPr marL="0" indent="1828800" defTabSz="914400">
              <a:spcBef>
                <a:spcPts val="500"/>
              </a:spcBef>
              <a:buSzTx/>
              <a:buFontTx/>
              <a:buNone/>
              <a:defRPr sz="2400" b="1">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396" name="Shape 396"/>
          <p:cNvSpPr>
            <a:spLocks noGrp="1"/>
          </p:cNvSpPr>
          <p:nvPr>
            <p:ph type="body" sz="quarter" idx="13"/>
          </p:nvPr>
        </p:nvSpPr>
        <p:spPr>
          <a:xfrm>
            <a:off x="5226051" y="1535112"/>
            <a:ext cx="4546601" cy="639763"/>
          </a:xfrm>
          <a:prstGeom prst="rect">
            <a:avLst/>
          </a:prstGeom>
        </p:spPr>
        <p:txBody>
          <a:bodyPr anchor="b"/>
          <a:lstStyle/>
          <a:p>
            <a:pPr marL="0" indent="0" defTabSz="914400">
              <a:spcBef>
                <a:spcPts val="500"/>
              </a:spcBef>
              <a:buSzTx/>
              <a:buFontTx/>
              <a:buNone/>
              <a:defRPr sz="2400" b="1">
                <a:latin typeface="Times New Roman"/>
                <a:ea typeface="Times New Roman"/>
                <a:cs typeface="Times New Roman"/>
                <a:sym typeface="Times New Roman"/>
              </a:defRPr>
            </a:pPr>
            <a:endParaRPr/>
          </a:p>
        </p:txBody>
      </p:sp>
      <p:sp>
        <p:nvSpPr>
          <p:cNvPr id="397" name="Shape 397"/>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86830887"/>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3_タイトルのみ">
    <p:spTree>
      <p:nvGrpSpPr>
        <p:cNvPr id="1" name=""/>
        <p:cNvGrpSpPr/>
        <p:nvPr/>
      </p:nvGrpSpPr>
      <p:grpSpPr>
        <a:xfrm>
          <a:off x="0" y="0"/>
          <a:ext cx="0" cy="0"/>
          <a:chOff x="0" y="0"/>
          <a:chExt cx="0" cy="0"/>
        </a:xfrm>
      </p:grpSpPr>
      <p:sp>
        <p:nvSpPr>
          <p:cNvPr id="404" name="Shape 404"/>
          <p:cNvSpPr>
            <a:spLocks noGrp="1"/>
          </p:cNvSpPr>
          <p:nvPr>
            <p:ph type="title"/>
          </p:nvPr>
        </p:nvSpPr>
        <p:spPr>
          <a:xfrm>
            <a:off x="771525" y="609600"/>
            <a:ext cx="8743950" cy="1143000"/>
          </a:xfrm>
          <a:prstGeom prst="rect">
            <a:avLst/>
          </a:prstGeom>
        </p:spPr>
        <p:txBody>
          <a:bodyPr/>
          <a:lstStyle>
            <a:lvl1pPr defTabSz="914400">
              <a:defRPr>
                <a:latin typeface="Times New Roman"/>
                <a:ea typeface="Times New Roman"/>
                <a:cs typeface="Times New Roman"/>
                <a:sym typeface="Times New Roman"/>
              </a:defRPr>
            </a:lvl1pPr>
          </a:lstStyle>
          <a:p>
            <a:r>
              <a:t>タイトルテキスト</a:t>
            </a:r>
          </a:p>
        </p:txBody>
      </p:sp>
      <p:sp>
        <p:nvSpPr>
          <p:cNvPr id="405" name="Shape 405"/>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75521203"/>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3_白紙">
    <p:spTree>
      <p:nvGrpSpPr>
        <p:cNvPr id="1" name=""/>
        <p:cNvGrpSpPr/>
        <p:nvPr/>
      </p:nvGrpSpPr>
      <p:grpSpPr>
        <a:xfrm>
          <a:off x="0" y="0"/>
          <a:ext cx="0" cy="0"/>
          <a:chOff x="0" y="0"/>
          <a:chExt cx="0" cy="0"/>
        </a:xfrm>
      </p:grpSpPr>
      <p:sp>
        <p:nvSpPr>
          <p:cNvPr id="412" name="Shape 412"/>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74608665"/>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3_タイトル付きのコンテンツ">
    <p:spTree>
      <p:nvGrpSpPr>
        <p:cNvPr id="1" name=""/>
        <p:cNvGrpSpPr/>
        <p:nvPr/>
      </p:nvGrpSpPr>
      <p:grpSpPr>
        <a:xfrm>
          <a:off x="0" y="0"/>
          <a:ext cx="0" cy="0"/>
          <a:chOff x="0" y="0"/>
          <a:chExt cx="0" cy="0"/>
        </a:xfrm>
      </p:grpSpPr>
      <p:sp>
        <p:nvSpPr>
          <p:cNvPr id="419" name="Shape 419"/>
          <p:cNvSpPr>
            <a:spLocks noGrp="1"/>
          </p:cNvSpPr>
          <p:nvPr>
            <p:ph type="title"/>
          </p:nvPr>
        </p:nvSpPr>
        <p:spPr>
          <a:xfrm>
            <a:off x="514354" y="273050"/>
            <a:ext cx="3384551" cy="1162050"/>
          </a:xfrm>
          <a:prstGeom prst="rect">
            <a:avLst/>
          </a:prstGeom>
        </p:spPr>
        <p:txBody>
          <a:bodyPr anchor="b"/>
          <a:lstStyle>
            <a:lvl1pPr algn="l" defTabSz="914400">
              <a:defRPr sz="2000" b="1">
                <a:latin typeface="Times New Roman"/>
                <a:ea typeface="Times New Roman"/>
                <a:cs typeface="Times New Roman"/>
                <a:sym typeface="Times New Roman"/>
              </a:defRPr>
            </a:lvl1pPr>
          </a:lstStyle>
          <a:p>
            <a:r>
              <a:t>タイトルテキスト</a:t>
            </a:r>
          </a:p>
        </p:txBody>
      </p:sp>
      <p:sp>
        <p:nvSpPr>
          <p:cNvPr id="420" name="Shape 420"/>
          <p:cNvSpPr>
            <a:spLocks noGrp="1"/>
          </p:cNvSpPr>
          <p:nvPr>
            <p:ph type="body" idx="1"/>
          </p:nvPr>
        </p:nvSpPr>
        <p:spPr>
          <a:xfrm>
            <a:off x="4022726" y="273145"/>
            <a:ext cx="5749926" cy="5853114"/>
          </a:xfrm>
          <a:prstGeom prst="rect">
            <a:avLst/>
          </a:prstGeom>
        </p:spPr>
        <p:txBody>
          <a:bodyPr/>
          <a:lstStyle>
            <a:lvl1pPr defTabSz="914400">
              <a:buFontTx/>
              <a:defRPr>
                <a:latin typeface="Times New Roman"/>
                <a:ea typeface="Times New Roman"/>
                <a:cs typeface="Times New Roman"/>
                <a:sym typeface="Times New Roman"/>
              </a:defRPr>
            </a:lvl1pPr>
            <a:lvl2pPr defTabSz="914400">
              <a:buFontTx/>
              <a:defRPr>
                <a:latin typeface="Times New Roman"/>
                <a:ea typeface="Times New Roman"/>
                <a:cs typeface="Times New Roman"/>
                <a:sym typeface="Times New Roman"/>
              </a:defRPr>
            </a:lvl2pPr>
            <a:lvl3pPr defTabSz="914400">
              <a:buFontTx/>
              <a:defRPr>
                <a:latin typeface="Times New Roman"/>
                <a:ea typeface="Times New Roman"/>
                <a:cs typeface="Times New Roman"/>
                <a:sym typeface="Times New Roman"/>
              </a:defRPr>
            </a:lvl3pPr>
            <a:lvl4pPr defTabSz="914400">
              <a:buFontTx/>
              <a:defRPr>
                <a:latin typeface="Times New Roman"/>
                <a:ea typeface="Times New Roman"/>
                <a:cs typeface="Times New Roman"/>
                <a:sym typeface="Times New Roman"/>
              </a:defRPr>
            </a:lvl4pPr>
            <a:lvl5pPr defTabSz="914400">
              <a:buFontTx/>
              <a:defRPr>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421" name="Shape 421"/>
          <p:cNvSpPr>
            <a:spLocks noGrp="1"/>
          </p:cNvSpPr>
          <p:nvPr>
            <p:ph type="body" sz="half" idx="13"/>
          </p:nvPr>
        </p:nvSpPr>
        <p:spPr>
          <a:xfrm>
            <a:off x="514354" y="1435103"/>
            <a:ext cx="3384551" cy="4691063"/>
          </a:xfrm>
          <a:prstGeom prst="rect">
            <a:avLst/>
          </a:prstGeom>
        </p:spPr>
        <p:txBody>
          <a:bodyPr/>
          <a:lstStyle/>
          <a:p>
            <a:pPr marL="0" indent="0" defTabSz="914400">
              <a:spcBef>
                <a:spcPts val="300"/>
              </a:spcBef>
              <a:buSzTx/>
              <a:buFontTx/>
              <a:buNone/>
              <a:defRPr sz="1400">
                <a:latin typeface="Times New Roman"/>
                <a:ea typeface="Times New Roman"/>
                <a:cs typeface="Times New Roman"/>
                <a:sym typeface="Times New Roman"/>
              </a:defRPr>
            </a:pPr>
            <a:endParaRPr/>
          </a:p>
        </p:txBody>
      </p:sp>
      <p:sp>
        <p:nvSpPr>
          <p:cNvPr id="422" name="Shape 422"/>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2988517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67D95B2D-3DD0-CE41-A689-A5BB6A0BB0F9}" type="datetimeFigureOut">
              <a:rPr lang="ja-JP" altLang="en-US" smtClean="0">
                <a:solidFill>
                  <a:prstClr val="black">
                    <a:tint val="75000"/>
                  </a:prstClr>
                </a:solidFill>
                <a:latin typeface="Calibri"/>
                <a:ea typeface="ＭＳ Ｐゴシック"/>
              </a:rPr>
              <a:pPr/>
              <a:t>2021/1/27</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638C5A6B-FBEF-914B-9103-FB015763EC18}"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3255761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2_タイトル付きの図">
    <p:spTree>
      <p:nvGrpSpPr>
        <p:cNvPr id="1" name=""/>
        <p:cNvGrpSpPr/>
        <p:nvPr/>
      </p:nvGrpSpPr>
      <p:grpSpPr>
        <a:xfrm>
          <a:off x="0" y="0"/>
          <a:ext cx="0" cy="0"/>
          <a:chOff x="0" y="0"/>
          <a:chExt cx="0" cy="0"/>
        </a:xfrm>
      </p:grpSpPr>
      <p:sp>
        <p:nvSpPr>
          <p:cNvPr id="429" name="Shape 429"/>
          <p:cNvSpPr>
            <a:spLocks noGrp="1"/>
          </p:cNvSpPr>
          <p:nvPr>
            <p:ph type="title"/>
          </p:nvPr>
        </p:nvSpPr>
        <p:spPr>
          <a:xfrm>
            <a:off x="2016125" y="4800600"/>
            <a:ext cx="6172200" cy="566738"/>
          </a:xfrm>
          <a:prstGeom prst="rect">
            <a:avLst/>
          </a:prstGeom>
        </p:spPr>
        <p:txBody>
          <a:bodyPr anchor="b"/>
          <a:lstStyle>
            <a:lvl1pPr algn="l" defTabSz="914400">
              <a:defRPr sz="2000" b="1">
                <a:latin typeface="Times New Roman"/>
                <a:ea typeface="Times New Roman"/>
                <a:cs typeface="Times New Roman"/>
                <a:sym typeface="Times New Roman"/>
              </a:defRPr>
            </a:lvl1pPr>
          </a:lstStyle>
          <a:p>
            <a:r>
              <a:t>タイトルテキスト</a:t>
            </a:r>
          </a:p>
        </p:txBody>
      </p:sp>
      <p:sp>
        <p:nvSpPr>
          <p:cNvPr id="430" name="Shape 430"/>
          <p:cNvSpPr>
            <a:spLocks noGrp="1"/>
          </p:cNvSpPr>
          <p:nvPr>
            <p:ph type="pic" sz="half" idx="13"/>
          </p:nvPr>
        </p:nvSpPr>
        <p:spPr>
          <a:xfrm>
            <a:off x="2016125" y="612775"/>
            <a:ext cx="6172200" cy="4114800"/>
          </a:xfrm>
          <a:prstGeom prst="rect">
            <a:avLst/>
          </a:prstGeom>
        </p:spPr>
        <p:txBody>
          <a:bodyPr lIns="91439" rIns="91439">
            <a:noAutofit/>
          </a:bodyPr>
          <a:lstStyle/>
          <a:p>
            <a:endParaRPr/>
          </a:p>
        </p:txBody>
      </p:sp>
      <p:sp>
        <p:nvSpPr>
          <p:cNvPr id="431" name="Shape 431"/>
          <p:cNvSpPr>
            <a:spLocks noGrp="1"/>
          </p:cNvSpPr>
          <p:nvPr>
            <p:ph type="body" sz="quarter" idx="1"/>
          </p:nvPr>
        </p:nvSpPr>
        <p:spPr>
          <a:xfrm>
            <a:off x="2016125" y="5367337"/>
            <a:ext cx="6172200" cy="804863"/>
          </a:xfrm>
          <a:prstGeom prst="rect">
            <a:avLst/>
          </a:prstGeom>
        </p:spPr>
        <p:txBody>
          <a:bodyPr/>
          <a:lstStyle>
            <a:lvl1pPr marL="0" indent="0" defTabSz="914400">
              <a:spcBef>
                <a:spcPts val="300"/>
              </a:spcBef>
              <a:buSzTx/>
              <a:buFontTx/>
              <a:buNone/>
              <a:defRPr sz="1400">
                <a:latin typeface="Times New Roman"/>
                <a:ea typeface="Times New Roman"/>
                <a:cs typeface="Times New Roman"/>
                <a:sym typeface="Times New Roman"/>
              </a:defRPr>
            </a:lvl1pPr>
            <a:lvl2pPr marL="0" indent="457200" defTabSz="914400">
              <a:spcBef>
                <a:spcPts val="300"/>
              </a:spcBef>
              <a:buSzTx/>
              <a:buFontTx/>
              <a:buNone/>
              <a:defRPr sz="1400">
                <a:latin typeface="Times New Roman"/>
                <a:ea typeface="Times New Roman"/>
                <a:cs typeface="Times New Roman"/>
                <a:sym typeface="Times New Roman"/>
              </a:defRPr>
            </a:lvl2pPr>
            <a:lvl3pPr marL="0" indent="914400" defTabSz="914400">
              <a:spcBef>
                <a:spcPts val="300"/>
              </a:spcBef>
              <a:buSzTx/>
              <a:buFontTx/>
              <a:buNone/>
              <a:defRPr sz="1400">
                <a:latin typeface="Times New Roman"/>
                <a:ea typeface="Times New Roman"/>
                <a:cs typeface="Times New Roman"/>
                <a:sym typeface="Times New Roman"/>
              </a:defRPr>
            </a:lvl3pPr>
            <a:lvl4pPr marL="0" indent="1371600" defTabSz="914400">
              <a:spcBef>
                <a:spcPts val="300"/>
              </a:spcBef>
              <a:buSzTx/>
              <a:buFontTx/>
              <a:buNone/>
              <a:defRPr sz="1400">
                <a:latin typeface="Times New Roman"/>
                <a:ea typeface="Times New Roman"/>
                <a:cs typeface="Times New Roman"/>
                <a:sym typeface="Times New Roman"/>
              </a:defRPr>
            </a:lvl4pPr>
            <a:lvl5pPr marL="0" indent="1828800" defTabSz="914400">
              <a:spcBef>
                <a:spcPts val="300"/>
              </a:spcBef>
              <a:buSzTx/>
              <a:buFontTx/>
              <a:buNone/>
              <a:defRPr sz="1400">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432" name="Shape 432"/>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91262397"/>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3_タイトルと縦書きテキスト">
    <p:spTree>
      <p:nvGrpSpPr>
        <p:cNvPr id="1" name=""/>
        <p:cNvGrpSpPr/>
        <p:nvPr/>
      </p:nvGrpSpPr>
      <p:grpSpPr>
        <a:xfrm>
          <a:off x="0" y="0"/>
          <a:ext cx="0" cy="0"/>
          <a:chOff x="0" y="0"/>
          <a:chExt cx="0" cy="0"/>
        </a:xfrm>
      </p:grpSpPr>
      <p:sp>
        <p:nvSpPr>
          <p:cNvPr id="439" name="Shape 439"/>
          <p:cNvSpPr>
            <a:spLocks noGrp="1"/>
          </p:cNvSpPr>
          <p:nvPr>
            <p:ph type="title"/>
          </p:nvPr>
        </p:nvSpPr>
        <p:spPr>
          <a:xfrm>
            <a:off x="771525" y="609600"/>
            <a:ext cx="8743950" cy="1143000"/>
          </a:xfrm>
          <a:prstGeom prst="rect">
            <a:avLst/>
          </a:prstGeom>
        </p:spPr>
        <p:txBody>
          <a:bodyPr/>
          <a:lstStyle>
            <a:lvl1pPr defTabSz="914400">
              <a:defRPr>
                <a:latin typeface="Times New Roman"/>
                <a:ea typeface="Times New Roman"/>
                <a:cs typeface="Times New Roman"/>
                <a:sym typeface="Times New Roman"/>
              </a:defRPr>
            </a:lvl1pPr>
          </a:lstStyle>
          <a:p>
            <a:r>
              <a:t>タイトルテキスト</a:t>
            </a:r>
          </a:p>
        </p:txBody>
      </p:sp>
      <p:sp>
        <p:nvSpPr>
          <p:cNvPr id="440" name="Shape 440"/>
          <p:cNvSpPr>
            <a:spLocks noGrp="1"/>
          </p:cNvSpPr>
          <p:nvPr>
            <p:ph type="body" idx="1"/>
          </p:nvPr>
        </p:nvSpPr>
        <p:spPr>
          <a:xfrm>
            <a:off x="771525" y="1981200"/>
            <a:ext cx="8743950" cy="4114800"/>
          </a:xfrm>
          <a:prstGeom prst="rect">
            <a:avLst/>
          </a:prstGeom>
        </p:spPr>
        <p:txBody>
          <a:bodyPr/>
          <a:lstStyle>
            <a:lvl1pPr defTabSz="914400">
              <a:buFontTx/>
              <a:defRPr>
                <a:latin typeface="Times New Roman"/>
                <a:ea typeface="Times New Roman"/>
                <a:cs typeface="Times New Roman"/>
                <a:sym typeface="Times New Roman"/>
              </a:defRPr>
            </a:lvl1pPr>
            <a:lvl2pPr defTabSz="914400">
              <a:buFontTx/>
              <a:defRPr>
                <a:latin typeface="Times New Roman"/>
                <a:ea typeface="Times New Roman"/>
                <a:cs typeface="Times New Roman"/>
                <a:sym typeface="Times New Roman"/>
              </a:defRPr>
            </a:lvl2pPr>
            <a:lvl3pPr defTabSz="914400">
              <a:buFontTx/>
              <a:defRPr>
                <a:latin typeface="Times New Roman"/>
                <a:ea typeface="Times New Roman"/>
                <a:cs typeface="Times New Roman"/>
                <a:sym typeface="Times New Roman"/>
              </a:defRPr>
            </a:lvl3pPr>
            <a:lvl4pPr defTabSz="914400">
              <a:buFontTx/>
              <a:defRPr>
                <a:latin typeface="Times New Roman"/>
                <a:ea typeface="Times New Roman"/>
                <a:cs typeface="Times New Roman"/>
                <a:sym typeface="Times New Roman"/>
              </a:defRPr>
            </a:lvl4pPr>
            <a:lvl5pPr defTabSz="914400">
              <a:buFontTx/>
              <a:defRPr>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441" name="Shape 441"/>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13306915"/>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2_縦書きタイトルと縦書きテキスト">
    <p:spTree>
      <p:nvGrpSpPr>
        <p:cNvPr id="1" name=""/>
        <p:cNvGrpSpPr/>
        <p:nvPr/>
      </p:nvGrpSpPr>
      <p:grpSpPr>
        <a:xfrm>
          <a:off x="0" y="0"/>
          <a:ext cx="0" cy="0"/>
          <a:chOff x="0" y="0"/>
          <a:chExt cx="0" cy="0"/>
        </a:xfrm>
      </p:grpSpPr>
      <p:sp>
        <p:nvSpPr>
          <p:cNvPr id="448" name="Shape 448"/>
          <p:cNvSpPr>
            <a:spLocks noGrp="1"/>
          </p:cNvSpPr>
          <p:nvPr>
            <p:ph type="title"/>
          </p:nvPr>
        </p:nvSpPr>
        <p:spPr>
          <a:xfrm>
            <a:off x="7329489" y="609600"/>
            <a:ext cx="2185989" cy="5486400"/>
          </a:xfrm>
          <a:prstGeom prst="rect">
            <a:avLst/>
          </a:prstGeom>
        </p:spPr>
        <p:txBody>
          <a:bodyPr/>
          <a:lstStyle>
            <a:lvl1pPr defTabSz="914400">
              <a:defRPr>
                <a:latin typeface="Times New Roman"/>
                <a:ea typeface="Times New Roman"/>
                <a:cs typeface="Times New Roman"/>
                <a:sym typeface="Times New Roman"/>
              </a:defRPr>
            </a:lvl1pPr>
          </a:lstStyle>
          <a:p>
            <a:r>
              <a:t>タイトルテキスト</a:t>
            </a:r>
          </a:p>
        </p:txBody>
      </p:sp>
      <p:sp>
        <p:nvSpPr>
          <p:cNvPr id="449" name="Shape 449"/>
          <p:cNvSpPr>
            <a:spLocks noGrp="1"/>
          </p:cNvSpPr>
          <p:nvPr>
            <p:ph type="body" idx="1"/>
          </p:nvPr>
        </p:nvSpPr>
        <p:spPr>
          <a:xfrm>
            <a:off x="771525" y="609600"/>
            <a:ext cx="6405563" cy="5486400"/>
          </a:xfrm>
          <a:prstGeom prst="rect">
            <a:avLst/>
          </a:prstGeom>
        </p:spPr>
        <p:txBody>
          <a:bodyPr/>
          <a:lstStyle>
            <a:lvl1pPr defTabSz="914400">
              <a:buFontTx/>
              <a:defRPr>
                <a:latin typeface="Times New Roman"/>
                <a:ea typeface="Times New Roman"/>
                <a:cs typeface="Times New Roman"/>
                <a:sym typeface="Times New Roman"/>
              </a:defRPr>
            </a:lvl1pPr>
            <a:lvl2pPr defTabSz="914400">
              <a:buFontTx/>
              <a:defRPr>
                <a:latin typeface="Times New Roman"/>
                <a:ea typeface="Times New Roman"/>
                <a:cs typeface="Times New Roman"/>
                <a:sym typeface="Times New Roman"/>
              </a:defRPr>
            </a:lvl2pPr>
            <a:lvl3pPr defTabSz="914400">
              <a:buFontTx/>
              <a:defRPr>
                <a:latin typeface="Times New Roman"/>
                <a:ea typeface="Times New Roman"/>
                <a:cs typeface="Times New Roman"/>
                <a:sym typeface="Times New Roman"/>
              </a:defRPr>
            </a:lvl3pPr>
            <a:lvl4pPr defTabSz="914400">
              <a:buFontTx/>
              <a:defRPr>
                <a:latin typeface="Times New Roman"/>
                <a:ea typeface="Times New Roman"/>
                <a:cs typeface="Times New Roman"/>
                <a:sym typeface="Times New Roman"/>
              </a:defRPr>
            </a:lvl4pPr>
            <a:lvl5pPr defTabSz="914400">
              <a:buFontTx/>
              <a:defRPr>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450" name="Shape 450"/>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67462147"/>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2_タイトル、テキスト、コンテンツ">
    <p:spTree>
      <p:nvGrpSpPr>
        <p:cNvPr id="1" name=""/>
        <p:cNvGrpSpPr/>
        <p:nvPr/>
      </p:nvGrpSpPr>
      <p:grpSpPr>
        <a:xfrm>
          <a:off x="0" y="0"/>
          <a:ext cx="0" cy="0"/>
          <a:chOff x="0" y="0"/>
          <a:chExt cx="0" cy="0"/>
        </a:xfrm>
      </p:grpSpPr>
      <p:sp>
        <p:nvSpPr>
          <p:cNvPr id="457" name="Shape 457"/>
          <p:cNvSpPr>
            <a:spLocks noGrp="1"/>
          </p:cNvSpPr>
          <p:nvPr>
            <p:ph type="title"/>
          </p:nvPr>
        </p:nvSpPr>
        <p:spPr>
          <a:xfrm>
            <a:off x="771525" y="609600"/>
            <a:ext cx="8743950" cy="1143000"/>
          </a:xfrm>
          <a:prstGeom prst="rect">
            <a:avLst/>
          </a:prstGeom>
        </p:spPr>
        <p:txBody>
          <a:bodyPr/>
          <a:lstStyle>
            <a:lvl1pPr defTabSz="914400">
              <a:defRPr>
                <a:latin typeface="Times New Roman"/>
                <a:ea typeface="Times New Roman"/>
                <a:cs typeface="Times New Roman"/>
                <a:sym typeface="Times New Roman"/>
              </a:defRPr>
            </a:lvl1pPr>
          </a:lstStyle>
          <a:p>
            <a:r>
              <a:t>タイトルテキスト</a:t>
            </a:r>
          </a:p>
        </p:txBody>
      </p:sp>
      <p:sp>
        <p:nvSpPr>
          <p:cNvPr id="458" name="Shape 458"/>
          <p:cNvSpPr>
            <a:spLocks noGrp="1"/>
          </p:cNvSpPr>
          <p:nvPr>
            <p:ph type="body" sz="half" idx="1"/>
          </p:nvPr>
        </p:nvSpPr>
        <p:spPr>
          <a:xfrm>
            <a:off x="771579" y="1981200"/>
            <a:ext cx="4295776" cy="4114800"/>
          </a:xfrm>
          <a:prstGeom prst="rect">
            <a:avLst/>
          </a:prstGeom>
        </p:spPr>
        <p:txBody>
          <a:bodyPr/>
          <a:lstStyle>
            <a:lvl1pPr defTabSz="914400">
              <a:buFontTx/>
              <a:defRPr>
                <a:latin typeface="Times New Roman"/>
                <a:ea typeface="Times New Roman"/>
                <a:cs typeface="Times New Roman"/>
                <a:sym typeface="Times New Roman"/>
              </a:defRPr>
            </a:lvl1pPr>
            <a:lvl2pPr defTabSz="914400">
              <a:buFontTx/>
              <a:defRPr>
                <a:latin typeface="Times New Roman"/>
                <a:ea typeface="Times New Roman"/>
                <a:cs typeface="Times New Roman"/>
                <a:sym typeface="Times New Roman"/>
              </a:defRPr>
            </a:lvl2pPr>
            <a:lvl3pPr defTabSz="914400">
              <a:buFontTx/>
              <a:defRPr>
                <a:latin typeface="Times New Roman"/>
                <a:ea typeface="Times New Roman"/>
                <a:cs typeface="Times New Roman"/>
                <a:sym typeface="Times New Roman"/>
              </a:defRPr>
            </a:lvl3pPr>
            <a:lvl4pPr defTabSz="914400">
              <a:buFontTx/>
              <a:defRPr>
                <a:latin typeface="Times New Roman"/>
                <a:ea typeface="Times New Roman"/>
                <a:cs typeface="Times New Roman"/>
                <a:sym typeface="Times New Roman"/>
              </a:defRPr>
            </a:lvl4pPr>
            <a:lvl5pPr defTabSz="914400">
              <a:buFontTx/>
              <a:defRPr>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459" name="Shape 459"/>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76957874"/>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1_タイトルと表">
    <p:spTree>
      <p:nvGrpSpPr>
        <p:cNvPr id="1" name=""/>
        <p:cNvGrpSpPr/>
        <p:nvPr/>
      </p:nvGrpSpPr>
      <p:grpSpPr>
        <a:xfrm>
          <a:off x="0" y="0"/>
          <a:ext cx="0" cy="0"/>
          <a:chOff x="0" y="0"/>
          <a:chExt cx="0" cy="0"/>
        </a:xfrm>
      </p:grpSpPr>
      <p:sp>
        <p:nvSpPr>
          <p:cNvPr id="466" name="Shape 466"/>
          <p:cNvSpPr>
            <a:spLocks noGrp="1"/>
          </p:cNvSpPr>
          <p:nvPr>
            <p:ph type="title"/>
          </p:nvPr>
        </p:nvSpPr>
        <p:spPr>
          <a:xfrm>
            <a:off x="771525" y="609600"/>
            <a:ext cx="8743950" cy="1143000"/>
          </a:xfrm>
          <a:prstGeom prst="rect">
            <a:avLst/>
          </a:prstGeom>
        </p:spPr>
        <p:txBody>
          <a:bodyPr/>
          <a:lstStyle>
            <a:lvl1pPr defTabSz="914400">
              <a:defRPr>
                <a:latin typeface="Times New Roman"/>
                <a:ea typeface="Times New Roman"/>
                <a:cs typeface="Times New Roman"/>
                <a:sym typeface="Times New Roman"/>
              </a:defRPr>
            </a:lvl1pPr>
          </a:lstStyle>
          <a:p>
            <a:r>
              <a:t>タイトルテキスト</a:t>
            </a:r>
          </a:p>
        </p:txBody>
      </p:sp>
      <p:sp>
        <p:nvSpPr>
          <p:cNvPr id="467" name="Shape 467"/>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41109407"/>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3_タイトル、テキスト、コンテンツ">
    <p:spTree>
      <p:nvGrpSpPr>
        <p:cNvPr id="1" name=""/>
        <p:cNvGrpSpPr/>
        <p:nvPr/>
      </p:nvGrpSpPr>
      <p:grpSpPr>
        <a:xfrm>
          <a:off x="0" y="0"/>
          <a:ext cx="0" cy="0"/>
          <a:chOff x="0" y="0"/>
          <a:chExt cx="0" cy="0"/>
        </a:xfrm>
      </p:grpSpPr>
      <p:sp>
        <p:nvSpPr>
          <p:cNvPr id="474" name="Shape 474"/>
          <p:cNvSpPr>
            <a:spLocks noGrp="1"/>
          </p:cNvSpPr>
          <p:nvPr>
            <p:ph type="title"/>
          </p:nvPr>
        </p:nvSpPr>
        <p:spPr>
          <a:xfrm>
            <a:off x="771525" y="609600"/>
            <a:ext cx="8743950" cy="1143000"/>
          </a:xfrm>
          <a:prstGeom prst="rect">
            <a:avLst/>
          </a:prstGeom>
        </p:spPr>
        <p:txBody>
          <a:bodyPr/>
          <a:lstStyle>
            <a:lvl1pPr defTabSz="914400">
              <a:defRPr>
                <a:latin typeface="Times New Roman"/>
                <a:ea typeface="Times New Roman"/>
                <a:cs typeface="Times New Roman"/>
                <a:sym typeface="Times New Roman"/>
              </a:defRPr>
            </a:lvl1pPr>
          </a:lstStyle>
          <a:p>
            <a:r>
              <a:t>タイトルテキスト</a:t>
            </a:r>
          </a:p>
        </p:txBody>
      </p:sp>
      <p:sp>
        <p:nvSpPr>
          <p:cNvPr id="475" name="Shape 475"/>
          <p:cNvSpPr>
            <a:spLocks noGrp="1"/>
          </p:cNvSpPr>
          <p:nvPr>
            <p:ph type="body" sz="half" idx="1"/>
          </p:nvPr>
        </p:nvSpPr>
        <p:spPr>
          <a:xfrm>
            <a:off x="771525" y="1981200"/>
            <a:ext cx="8743950" cy="1981200"/>
          </a:xfrm>
          <a:prstGeom prst="rect">
            <a:avLst/>
          </a:prstGeom>
        </p:spPr>
        <p:txBody>
          <a:bodyPr/>
          <a:lstStyle>
            <a:lvl1pPr defTabSz="914400">
              <a:buFontTx/>
              <a:defRPr>
                <a:latin typeface="Times New Roman"/>
                <a:ea typeface="Times New Roman"/>
                <a:cs typeface="Times New Roman"/>
                <a:sym typeface="Times New Roman"/>
              </a:defRPr>
            </a:lvl1pPr>
            <a:lvl2pPr defTabSz="914400">
              <a:buFontTx/>
              <a:defRPr>
                <a:latin typeface="Times New Roman"/>
                <a:ea typeface="Times New Roman"/>
                <a:cs typeface="Times New Roman"/>
                <a:sym typeface="Times New Roman"/>
              </a:defRPr>
            </a:lvl2pPr>
            <a:lvl3pPr defTabSz="914400">
              <a:buFontTx/>
              <a:defRPr>
                <a:latin typeface="Times New Roman"/>
                <a:ea typeface="Times New Roman"/>
                <a:cs typeface="Times New Roman"/>
                <a:sym typeface="Times New Roman"/>
              </a:defRPr>
            </a:lvl3pPr>
            <a:lvl4pPr defTabSz="914400">
              <a:buFontTx/>
              <a:defRPr>
                <a:latin typeface="Times New Roman"/>
                <a:ea typeface="Times New Roman"/>
                <a:cs typeface="Times New Roman"/>
                <a:sym typeface="Times New Roman"/>
              </a:defRPr>
            </a:lvl4pPr>
            <a:lvl5pPr defTabSz="914400">
              <a:buFontTx/>
              <a:defRPr>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476" name="Shape 476"/>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81090210"/>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タイトル、2 つのコンテンツ、テキスト">
    <p:spTree>
      <p:nvGrpSpPr>
        <p:cNvPr id="1" name=""/>
        <p:cNvGrpSpPr/>
        <p:nvPr/>
      </p:nvGrpSpPr>
      <p:grpSpPr>
        <a:xfrm>
          <a:off x="0" y="0"/>
          <a:ext cx="0" cy="0"/>
          <a:chOff x="0" y="0"/>
          <a:chExt cx="0" cy="0"/>
        </a:xfrm>
      </p:grpSpPr>
      <p:sp>
        <p:nvSpPr>
          <p:cNvPr id="483" name="Shape 483"/>
          <p:cNvSpPr>
            <a:spLocks noGrp="1"/>
          </p:cNvSpPr>
          <p:nvPr>
            <p:ph type="title"/>
          </p:nvPr>
        </p:nvSpPr>
        <p:spPr>
          <a:xfrm>
            <a:off x="771525" y="609600"/>
            <a:ext cx="8743950" cy="1143000"/>
          </a:xfrm>
          <a:prstGeom prst="rect">
            <a:avLst/>
          </a:prstGeom>
        </p:spPr>
        <p:txBody>
          <a:bodyPr/>
          <a:lstStyle>
            <a:lvl1pPr defTabSz="914400">
              <a:defRPr>
                <a:latin typeface="Times New Roman"/>
                <a:ea typeface="Times New Roman"/>
                <a:cs typeface="Times New Roman"/>
                <a:sym typeface="Times New Roman"/>
              </a:defRPr>
            </a:lvl1pPr>
          </a:lstStyle>
          <a:p>
            <a:r>
              <a:t>タイトルテキスト</a:t>
            </a:r>
          </a:p>
        </p:txBody>
      </p:sp>
      <p:sp>
        <p:nvSpPr>
          <p:cNvPr id="484" name="Shape 484"/>
          <p:cNvSpPr>
            <a:spLocks noGrp="1"/>
          </p:cNvSpPr>
          <p:nvPr>
            <p:ph type="body" sz="quarter" idx="1"/>
          </p:nvPr>
        </p:nvSpPr>
        <p:spPr>
          <a:xfrm>
            <a:off x="771579" y="1981200"/>
            <a:ext cx="4295776" cy="1981200"/>
          </a:xfrm>
          <a:prstGeom prst="rect">
            <a:avLst/>
          </a:prstGeom>
        </p:spPr>
        <p:txBody>
          <a:bodyPr/>
          <a:lstStyle>
            <a:lvl1pPr defTabSz="914400">
              <a:buFontTx/>
              <a:defRPr>
                <a:latin typeface="Times New Roman"/>
                <a:ea typeface="Times New Roman"/>
                <a:cs typeface="Times New Roman"/>
                <a:sym typeface="Times New Roman"/>
              </a:defRPr>
            </a:lvl1pPr>
            <a:lvl2pPr defTabSz="914400">
              <a:buFontTx/>
              <a:defRPr>
                <a:latin typeface="Times New Roman"/>
                <a:ea typeface="Times New Roman"/>
                <a:cs typeface="Times New Roman"/>
                <a:sym typeface="Times New Roman"/>
              </a:defRPr>
            </a:lvl2pPr>
            <a:lvl3pPr defTabSz="914400">
              <a:buFontTx/>
              <a:defRPr>
                <a:latin typeface="Times New Roman"/>
                <a:ea typeface="Times New Roman"/>
                <a:cs typeface="Times New Roman"/>
                <a:sym typeface="Times New Roman"/>
              </a:defRPr>
            </a:lvl3pPr>
            <a:lvl4pPr defTabSz="914400">
              <a:buFontTx/>
              <a:defRPr>
                <a:latin typeface="Times New Roman"/>
                <a:ea typeface="Times New Roman"/>
                <a:cs typeface="Times New Roman"/>
                <a:sym typeface="Times New Roman"/>
              </a:defRPr>
            </a:lvl4pPr>
            <a:lvl5pPr defTabSz="914400">
              <a:buFontTx/>
              <a:defRPr>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485" name="Shape 485"/>
          <p:cNvSpPr>
            <a:spLocks noGrp="1"/>
          </p:cNvSpPr>
          <p:nvPr>
            <p:ph type="body" sz="half" idx="13"/>
          </p:nvPr>
        </p:nvSpPr>
        <p:spPr>
          <a:xfrm>
            <a:off x="5219753" y="1981200"/>
            <a:ext cx="4295776" cy="4114800"/>
          </a:xfrm>
          <a:prstGeom prst="rect">
            <a:avLst/>
          </a:prstGeom>
        </p:spPr>
        <p:txBody>
          <a:bodyPr/>
          <a:lstStyle/>
          <a:p>
            <a:pPr defTabSz="914400">
              <a:buFontTx/>
              <a:defRPr>
                <a:latin typeface="Times New Roman"/>
                <a:ea typeface="Times New Roman"/>
                <a:cs typeface="Times New Roman"/>
                <a:sym typeface="Times New Roman"/>
              </a:defRPr>
            </a:pPr>
            <a:endParaRPr/>
          </a:p>
        </p:txBody>
      </p:sp>
      <p:sp>
        <p:nvSpPr>
          <p:cNvPr id="486" name="Shape 486"/>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45982188"/>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タイトルと、図表または組織図">
    <p:spTree>
      <p:nvGrpSpPr>
        <p:cNvPr id="1" name=""/>
        <p:cNvGrpSpPr/>
        <p:nvPr/>
      </p:nvGrpSpPr>
      <p:grpSpPr>
        <a:xfrm>
          <a:off x="0" y="0"/>
          <a:ext cx="0" cy="0"/>
          <a:chOff x="0" y="0"/>
          <a:chExt cx="0" cy="0"/>
        </a:xfrm>
      </p:grpSpPr>
      <p:sp>
        <p:nvSpPr>
          <p:cNvPr id="493" name="Shape 493"/>
          <p:cNvSpPr>
            <a:spLocks noGrp="1"/>
          </p:cNvSpPr>
          <p:nvPr>
            <p:ph type="title"/>
          </p:nvPr>
        </p:nvSpPr>
        <p:spPr>
          <a:xfrm>
            <a:off x="771525" y="609600"/>
            <a:ext cx="8743950" cy="1143000"/>
          </a:xfrm>
          <a:prstGeom prst="rect">
            <a:avLst/>
          </a:prstGeom>
        </p:spPr>
        <p:txBody>
          <a:bodyPr/>
          <a:lstStyle>
            <a:lvl1pPr defTabSz="914400">
              <a:defRPr>
                <a:latin typeface="Times New Roman"/>
                <a:ea typeface="Times New Roman"/>
                <a:cs typeface="Times New Roman"/>
                <a:sym typeface="Times New Roman"/>
              </a:defRPr>
            </a:lvl1pPr>
          </a:lstStyle>
          <a:p>
            <a:r>
              <a:t>タイトルテキスト</a:t>
            </a:r>
          </a:p>
        </p:txBody>
      </p:sp>
      <p:sp>
        <p:nvSpPr>
          <p:cNvPr id="494" name="Shape 494"/>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47863745"/>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2_コンテンツ">
    <p:spTree>
      <p:nvGrpSpPr>
        <p:cNvPr id="1" name=""/>
        <p:cNvGrpSpPr/>
        <p:nvPr/>
      </p:nvGrpSpPr>
      <p:grpSpPr>
        <a:xfrm>
          <a:off x="0" y="0"/>
          <a:ext cx="0" cy="0"/>
          <a:chOff x="0" y="0"/>
          <a:chExt cx="0" cy="0"/>
        </a:xfrm>
      </p:grpSpPr>
      <p:sp>
        <p:nvSpPr>
          <p:cNvPr id="501" name="Shape 501"/>
          <p:cNvSpPr>
            <a:spLocks noGrp="1"/>
          </p:cNvSpPr>
          <p:nvPr>
            <p:ph type="body" idx="1"/>
          </p:nvPr>
        </p:nvSpPr>
        <p:spPr>
          <a:xfrm>
            <a:off x="771525" y="609600"/>
            <a:ext cx="8743950" cy="5486400"/>
          </a:xfrm>
          <a:prstGeom prst="rect">
            <a:avLst/>
          </a:prstGeom>
        </p:spPr>
        <p:txBody>
          <a:bodyPr/>
          <a:lstStyle>
            <a:lvl1pPr defTabSz="914400">
              <a:buFontTx/>
              <a:defRPr>
                <a:latin typeface="Times New Roman"/>
                <a:ea typeface="Times New Roman"/>
                <a:cs typeface="Times New Roman"/>
                <a:sym typeface="Times New Roman"/>
              </a:defRPr>
            </a:lvl1pPr>
            <a:lvl2pPr defTabSz="914400">
              <a:buFontTx/>
              <a:defRPr>
                <a:latin typeface="Times New Roman"/>
                <a:ea typeface="Times New Roman"/>
                <a:cs typeface="Times New Roman"/>
                <a:sym typeface="Times New Roman"/>
              </a:defRPr>
            </a:lvl2pPr>
            <a:lvl3pPr defTabSz="914400">
              <a:buFontTx/>
              <a:defRPr>
                <a:latin typeface="Times New Roman"/>
                <a:ea typeface="Times New Roman"/>
                <a:cs typeface="Times New Roman"/>
                <a:sym typeface="Times New Roman"/>
              </a:defRPr>
            </a:lvl3pPr>
            <a:lvl4pPr defTabSz="914400">
              <a:buFontTx/>
              <a:defRPr>
                <a:latin typeface="Times New Roman"/>
                <a:ea typeface="Times New Roman"/>
                <a:cs typeface="Times New Roman"/>
                <a:sym typeface="Times New Roman"/>
              </a:defRPr>
            </a:lvl4pPr>
            <a:lvl5pPr defTabSz="914400">
              <a:buFontTx/>
              <a:defRPr>
                <a:latin typeface="Times New Roman"/>
                <a:ea typeface="Times New Roman"/>
                <a:cs typeface="Times New Roman"/>
                <a:sym typeface="Times New Roman"/>
              </a:defRPr>
            </a:lvl5pPr>
          </a:lstStyle>
          <a:p>
            <a:r>
              <a:t>本文レベル1</a:t>
            </a:r>
          </a:p>
          <a:p>
            <a:pPr lvl="1"/>
            <a:r>
              <a:t>本文レベル2</a:t>
            </a:r>
          </a:p>
          <a:p>
            <a:pPr lvl="2"/>
            <a:r>
              <a:t>本文レベル3</a:t>
            </a:r>
          </a:p>
          <a:p>
            <a:pPr lvl="3"/>
            <a:r>
              <a:t>本文レベル4</a:t>
            </a:r>
          </a:p>
          <a:p>
            <a:pPr lvl="4"/>
            <a:r>
              <a:t>本文レベル 5</a:t>
            </a:r>
          </a:p>
        </p:txBody>
      </p:sp>
      <p:sp>
        <p:nvSpPr>
          <p:cNvPr id="502" name="Shape 502"/>
          <p:cNvSpPr>
            <a:spLocks noGrp="1"/>
          </p:cNvSpPr>
          <p:nvPr>
            <p:ph type="sldNum" sz="quarter" idx="2"/>
          </p:nvPr>
        </p:nvSpPr>
        <p:spPr>
          <a:xfrm>
            <a:off x="9233534" y="6248400"/>
            <a:ext cx="281941" cy="287087"/>
          </a:xfrm>
          <a:prstGeom prst="rect">
            <a:avLst/>
          </a:prstGeom>
        </p:spPr>
        <p:txBody>
          <a:bodyPr anchor="t"/>
          <a:lstStyle>
            <a:lvl1pPr>
              <a:defRPr sz="1400">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43324608"/>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4_タイトル スライド">
    <p:spTree>
      <p:nvGrpSpPr>
        <p:cNvPr id="1" name=""/>
        <p:cNvGrpSpPr/>
        <p:nvPr/>
      </p:nvGrpSpPr>
      <p:grpSpPr>
        <a:xfrm>
          <a:off x="0" y="0"/>
          <a:ext cx="0" cy="0"/>
          <a:chOff x="0" y="0"/>
          <a:chExt cx="0" cy="0"/>
        </a:xfrm>
      </p:grpSpPr>
      <p:sp>
        <p:nvSpPr>
          <p:cNvPr id="509" name="Shape 509"/>
          <p:cNvSpPr>
            <a:spLocks noGrp="1"/>
          </p:cNvSpPr>
          <p:nvPr>
            <p:ph type="title"/>
          </p:nvPr>
        </p:nvSpPr>
        <p:spPr>
          <a:xfrm>
            <a:off x="771525" y="2130445"/>
            <a:ext cx="8743950" cy="1470026"/>
          </a:xfrm>
          <a:prstGeom prst="rect">
            <a:avLst/>
          </a:prstGeom>
        </p:spPr>
        <p:txBody>
          <a:bodyPr/>
          <a:lstStyle>
            <a:lvl1pPr defTabSz="914400">
              <a:defRPr>
                <a:latin typeface="Arial"/>
                <a:ea typeface="Arial"/>
                <a:cs typeface="Arial"/>
                <a:sym typeface="Arial"/>
              </a:defRPr>
            </a:lvl1pPr>
          </a:lstStyle>
          <a:p>
            <a:r>
              <a:t>タイトルテキスト</a:t>
            </a:r>
          </a:p>
        </p:txBody>
      </p:sp>
      <p:sp>
        <p:nvSpPr>
          <p:cNvPr id="510" name="Shape 510"/>
          <p:cNvSpPr>
            <a:spLocks noGrp="1"/>
          </p:cNvSpPr>
          <p:nvPr>
            <p:ph type="body" sz="quarter" idx="1"/>
          </p:nvPr>
        </p:nvSpPr>
        <p:spPr>
          <a:xfrm>
            <a:off x="1543050" y="3886200"/>
            <a:ext cx="7200900" cy="1752600"/>
          </a:xfrm>
          <a:prstGeom prst="rect">
            <a:avLst/>
          </a:prstGeom>
        </p:spPr>
        <p:txBody>
          <a:bodyPr/>
          <a:lstStyle>
            <a:lvl1pPr marL="0" indent="0" algn="ctr" defTabSz="914400">
              <a:buSzTx/>
              <a:buFontTx/>
              <a:buNone/>
              <a:defRPr>
                <a:latin typeface="Arial"/>
                <a:ea typeface="Arial"/>
                <a:cs typeface="Arial"/>
                <a:sym typeface="Arial"/>
              </a:defRPr>
            </a:lvl1pPr>
            <a:lvl2pPr marL="0" indent="457200" algn="ctr" defTabSz="914400">
              <a:buSzTx/>
              <a:buFontTx/>
              <a:buNone/>
              <a:defRPr>
                <a:latin typeface="Arial"/>
                <a:ea typeface="Arial"/>
                <a:cs typeface="Arial"/>
                <a:sym typeface="Arial"/>
              </a:defRPr>
            </a:lvl2pPr>
            <a:lvl3pPr marL="0" indent="914400" algn="ctr" defTabSz="914400">
              <a:buSzTx/>
              <a:buFontTx/>
              <a:buNone/>
              <a:defRPr>
                <a:latin typeface="Arial"/>
                <a:ea typeface="Arial"/>
                <a:cs typeface="Arial"/>
                <a:sym typeface="Arial"/>
              </a:defRPr>
            </a:lvl3pPr>
            <a:lvl4pPr marL="0" indent="1371600" algn="ctr" defTabSz="914400">
              <a:buSzTx/>
              <a:buFontTx/>
              <a:buNone/>
              <a:defRPr>
                <a:latin typeface="Arial"/>
                <a:ea typeface="Arial"/>
                <a:cs typeface="Arial"/>
                <a:sym typeface="Arial"/>
              </a:defRPr>
            </a:lvl4pPr>
            <a:lvl5pPr marL="0" indent="1828800" algn="ctr" defTabSz="914400">
              <a:buSzTx/>
              <a:buFontTx/>
              <a:buNone/>
              <a:defRPr>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 5</a:t>
            </a:r>
          </a:p>
        </p:txBody>
      </p:sp>
      <p:sp>
        <p:nvSpPr>
          <p:cNvPr id="511" name="Shape 511"/>
          <p:cNvSpPr>
            <a:spLocks noGrp="1"/>
          </p:cNvSpPr>
          <p:nvPr>
            <p:ph type="sldNum" sz="quarter" idx="2"/>
          </p:nvPr>
        </p:nvSpPr>
        <p:spPr>
          <a:xfrm>
            <a:off x="9880803" y="6632595"/>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154791847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7D95B2D-3DD0-CE41-A689-A5BB6A0BB0F9}" type="datetimeFigureOut">
              <a:rPr lang="ja-JP" altLang="en-US" smtClean="0">
                <a:solidFill>
                  <a:prstClr val="black">
                    <a:tint val="75000"/>
                  </a:prstClr>
                </a:solidFill>
                <a:latin typeface="Calibri"/>
                <a:ea typeface="ＭＳ Ｐゴシック"/>
              </a:rPr>
              <a:pPr/>
              <a:t>2021/1/27</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638C5A6B-FBEF-914B-9103-FB015763EC18}"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2940020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4_タイトルとコンテンツ">
    <p:spTree>
      <p:nvGrpSpPr>
        <p:cNvPr id="1" name=""/>
        <p:cNvGrpSpPr/>
        <p:nvPr/>
      </p:nvGrpSpPr>
      <p:grpSpPr>
        <a:xfrm>
          <a:off x="0" y="0"/>
          <a:ext cx="0" cy="0"/>
          <a:chOff x="0" y="0"/>
          <a:chExt cx="0" cy="0"/>
        </a:xfrm>
      </p:grpSpPr>
      <p:sp>
        <p:nvSpPr>
          <p:cNvPr id="518" name="Shape 518"/>
          <p:cNvSpPr>
            <a:spLocks noGrp="1"/>
          </p:cNvSpPr>
          <p:nvPr>
            <p:ph type="title"/>
          </p:nvPr>
        </p:nvSpPr>
        <p:spPr>
          <a:prstGeom prst="rect">
            <a:avLst/>
          </a:prstGeom>
        </p:spPr>
        <p:txBody>
          <a:bodyPr/>
          <a:lstStyle>
            <a:lvl1pPr defTabSz="914400">
              <a:defRPr>
                <a:latin typeface="Arial"/>
                <a:ea typeface="Arial"/>
                <a:cs typeface="Arial"/>
                <a:sym typeface="Arial"/>
              </a:defRPr>
            </a:lvl1pPr>
          </a:lstStyle>
          <a:p>
            <a:r>
              <a:t>タイトルテキスト</a:t>
            </a:r>
          </a:p>
        </p:txBody>
      </p:sp>
      <p:sp>
        <p:nvSpPr>
          <p:cNvPr id="519" name="Shape 519"/>
          <p:cNvSpPr>
            <a:spLocks noGrp="1"/>
          </p:cNvSpPr>
          <p:nvPr>
            <p:ph type="body" idx="1"/>
          </p:nvPr>
        </p:nvSpPr>
        <p:spPr>
          <a:xfrm>
            <a:off x="514350" y="1600206"/>
            <a:ext cx="9258300" cy="4525963"/>
          </a:xfrm>
          <a:prstGeom prst="rect">
            <a:avLst/>
          </a:prstGeom>
        </p:spPr>
        <p:txBody>
          <a:bodyPr/>
          <a:lstStyle>
            <a:lvl1pPr defTabSz="914400">
              <a:buFontTx/>
              <a:defRPr>
                <a:latin typeface="Arial"/>
                <a:ea typeface="Arial"/>
                <a:cs typeface="Arial"/>
                <a:sym typeface="Arial"/>
              </a:defRPr>
            </a:lvl1pPr>
            <a:lvl2pPr defTabSz="914400">
              <a:buFontTx/>
              <a:defRPr>
                <a:latin typeface="Arial"/>
                <a:ea typeface="Arial"/>
                <a:cs typeface="Arial"/>
                <a:sym typeface="Arial"/>
              </a:defRPr>
            </a:lvl2pPr>
            <a:lvl3pPr defTabSz="914400">
              <a:buFontTx/>
              <a:defRPr>
                <a:latin typeface="Arial"/>
                <a:ea typeface="Arial"/>
                <a:cs typeface="Arial"/>
                <a:sym typeface="Arial"/>
              </a:defRPr>
            </a:lvl3pPr>
            <a:lvl4pPr defTabSz="914400">
              <a:buFontTx/>
              <a:defRPr>
                <a:latin typeface="Arial"/>
                <a:ea typeface="Arial"/>
                <a:cs typeface="Arial"/>
                <a:sym typeface="Arial"/>
              </a:defRPr>
            </a:lvl4pPr>
            <a:lvl5pPr defTabSz="914400">
              <a:buFontTx/>
              <a:defRPr>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 5</a:t>
            </a:r>
          </a:p>
        </p:txBody>
      </p:sp>
      <p:sp>
        <p:nvSpPr>
          <p:cNvPr id="520" name="Shape 520"/>
          <p:cNvSpPr>
            <a:spLocks noGrp="1"/>
          </p:cNvSpPr>
          <p:nvPr>
            <p:ph type="sldNum" sz="quarter" idx="2"/>
          </p:nvPr>
        </p:nvSpPr>
        <p:spPr>
          <a:xfrm>
            <a:off x="9880803" y="6632595"/>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1489745085"/>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1_セクション ヘッダー">
    <p:spTree>
      <p:nvGrpSpPr>
        <p:cNvPr id="1" name=""/>
        <p:cNvGrpSpPr/>
        <p:nvPr/>
      </p:nvGrpSpPr>
      <p:grpSpPr>
        <a:xfrm>
          <a:off x="0" y="0"/>
          <a:ext cx="0" cy="0"/>
          <a:chOff x="0" y="0"/>
          <a:chExt cx="0" cy="0"/>
        </a:xfrm>
      </p:grpSpPr>
      <p:sp>
        <p:nvSpPr>
          <p:cNvPr id="527" name="Shape 527"/>
          <p:cNvSpPr>
            <a:spLocks noGrp="1"/>
          </p:cNvSpPr>
          <p:nvPr>
            <p:ph type="title"/>
          </p:nvPr>
        </p:nvSpPr>
        <p:spPr>
          <a:xfrm>
            <a:off x="812601" y="4406920"/>
            <a:ext cx="8743951" cy="1362076"/>
          </a:xfrm>
          <a:prstGeom prst="rect">
            <a:avLst/>
          </a:prstGeom>
        </p:spPr>
        <p:txBody>
          <a:bodyPr anchor="t"/>
          <a:lstStyle>
            <a:lvl1pPr algn="l" defTabSz="914400">
              <a:defRPr sz="4000" b="1" cap="all">
                <a:latin typeface="Arial"/>
                <a:ea typeface="Arial"/>
                <a:cs typeface="Arial"/>
                <a:sym typeface="Arial"/>
              </a:defRPr>
            </a:lvl1pPr>
          </a:lstStyle>
          <a:p>
            <a:r>
              <a:t>タイトルテキスト</a:t>
            </a:r>
          </a:p>
        </p:txBody>
      </p:sp>
      <p:sp>
        <p:nvSpPr>
          <p:cNvPr id="528" name="Shape 528"/>
          <p:cNvSpPr>
            <a:spLocks noGrp="1"/>
          </p:cNvSpPr>
          <p:nvPr>
            <p:ph type="body" sz="quarter" idx="1"/>
          </p:nvPr>
        </p:nvSpPr>
        <p:spPr>
          <a:xfrm>
            <a:off x="812601" y="2906713"/>
            <a:ext cx="8743951" cy="1500188"/>
          </a:xfrm>
          <a:prstGeom prst="rect">
            <a:avLst/>
          </a:prstGeom>
        </p:spPr>
        <p:txBody>
          <a:bodyPr anchor="b"/>
          <a:lstStyle>
            <a:lvl1pPr marL="0" indent="0" defTabSz="914400">
              <a:spcBef>
                <a:spcPts val="400"/>
              </a:spcBef>
              <a:buSzTx/>
              <a:buFontTx/>
              <a:buNone/>
              <a:defRPr sz="2000">
                <a:latin typeface="Arial"/>
                <a:ea typeface="Arial"/>
                <a:cs typeface="Arial"/>
                <a:sym typeface="Arial"/>
              </a:defRPr>
            </a:lvl1pPr>
            <a:lvl2pPr marL="0" indent="457200" defTabSz="914400">
              <a:spcBef>
                <a:spcPts val="400"/>
              </a:spcBef>
              <a:buSzTx/>
              <a:buFontTx/>
              <a:buNone/>
              <a:defRPr sz="2000">
                <a:latin typeface="Arial"/>
                <a:ea typeface="Arial"/>
                <a:cs typeface="Arial"/>
                <a:sym typeface="Arial"/>
              </a:defRPr>
            </a:lvl2pPr>
            <a:lvl3pPr marL="0" indent="914400" defTabSz="914400">
              <a:spcBef>
                <a:spcPts val="400"/>
              </a:spcBef>
              <a:buSzTx/>
              <a:buFontTx/>
              <a:buNone/>
              <a:defRPr sz="2000">
                <a:latin typeface="Arial"/>
                <a:ea typeface="Arial"/>
                <a:cs typeface="Arial"/>
                <a:sym typeface="Arial"/>
              </a:defRPr>
            </a:lvl3pPr>
            <a:lvl4pPr marL="0" indent="1371600" defTabSz="914400">
              <a:spcBef>
                <a:spcPts val="400"/>
              </a:spcBef>
              <a:buSzTx/>
              <a:buFontTx/>
              <a:buNone/>
              <a:defRPr sz="2000">
                <a:latin typeface="Arial"/>
                <a:ea typeface="Arial"/>
                <a:cs typeface="Arial"/>
                <a:sym typeface="Arial"/>
              </a:defRPr>
            </a:lvl4pPr>
            <a:lvl5pPr marL="0" indent="1828800" defTabSz="914400">
              <a:spcBef>
                <a:spcPts val="400"/>
              </a:spcBef>
              <a:buSzTx/>
              <a:buFontTx/>
              <a:buNone/>
              <a:defRPr sz="2000">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 5</a:t>
            </a:r>
          </a:p>
        </p:txBody>
      </p:sp>
      <p:sp>
        <p:nvSpPr>
          <p:cNvPr id="529" name="Shape 529"/>
          <p:cNvSpPr>
            <a:spLocks noGrp="1"/>
          </p:cNvSpPr>
          <p:nvPr>
            <p:ph type="sldNum" sz="quarter" idx="2"/>
          </p:nvPr>
        </p:nvSpPr>
        <p:spPr>
          <a:xfrm>
            <a:off x="9880803" y="6632595"/>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3107386356"/>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4_2 つのコンテンツ">
    <p:spTree>
      <p:nvGrpSpPr>
        <p:cNvPr id="1" name=""/>
        <p:cNvGrpSpPr/>
        <p:nvPr/>
      </p:nvGrpSpPr>
      <p:grpSpPr>
        <a:xfrm>
          <a:off x="0" y="0"/>
          <a:ext cx="0" cy="0"/>
          <a:chOff x="0" y="0"/>
          <a:chExt cx="0" cy="0"/>
        </a:xfrm>
      </p:grpSpPr>
      <p:sp>
        <p:nvSpPr>
          <p:cNvPr id="536" name="Shape 536"/>
          <p:cNvSpPr>
            <a:spLocks noGrp="1"/>
          </p:cNvSpPr>
          <p:nvPr>
            <p:ph type="title"/>
          </p:nvPr>
        </p:nvSpPr>
        <p:spPr>
          <a:prstGeom prst="rect">
            <a:avLst/>
          </a:prstGeom>
        </p:spPr>
        <p:txBody>
          <a:bodyPr/>
          <a:lstStyle>
            <a:lvl1pPr defTabSz="914400">
              <a:defRPr>
                <a:latin typeface="Arial"/>
                <a:ea typeface="Arial"/>
                <a:cs typeface="Arial"/>
                <a:sym typeface="Arial"/>
              </a:defRPr>
            </a:lvl1pPr>
          </a:lstStyle>
          <a:p>
            <a:r>
              <a:t>タイトルテキスト</a:t>
            </a:r>
          </a:p>
        </p:txBody>
      </p:sp>
      <p:sp>
        <p:nvSpPr>
          <p:cNvPr id="537" name="Shape 537"/>
          <p:cNvSpPr>
            <a:spLocks noGrp="1"/>
          </p:cNvSpPr>
          <p:nvPr>
            <p:ph type="body" sz="half" idx="1"/>
          </p:nvPr>
        </p:nvSpPr>
        <p:spPr>
          <a:xfrm>
            <a:off x="514350" y="1600206"/>
            <a:ext cx="4543425" cy="4525963"/>
          </a:xfrm>
          <a:prstGeom prst="rect">
            <a:avLst/>
          </a:prstGeom>
        </p:spPr>
        <p:txBody>
          <a:bodyPr/>
          <a:lstStyle>
            <a:lvl1pPr defTabSz="914400">
              <a:spcBef>
                <a:spcPts val="600"/>
              </a:spcBef>
              <a:buFontTx/>
              <a:defRPr sz="2800">
                <a:latin typeface="Arial"/>
                <a:ea typeface="Arial"/>
                <a:cs typeface="Arial"/>
                <a:sym typeface="Arial"/>
              </a:defRPr>
            </a:lvl1pPr>
            <a:lvl2pPr marL="790575" indent="-333375" defTabSz="914400">
              <a:spcBef>
                <a:spcPts val="600"/>
              </a:spcBef>
              <a:buFontTx/>
              <a:defRPr sz="2800">
                <a:latin typeface="Arial"/>
                <a:ea typeface="Arial"/>
                <a:cs typeface="Arial"/>
                <a:sym typeface="Arial"/>
              </a:defRPr>
            </a:lvl2pPr>
            <a:lvl3pPr marL="1234439" indent="-320039" defTabSz="914400">
              <a:spcBef>
                <a:spcPts val="600"/>
              </a:spcBef>
              <a:buFontTx/>
              <a:defRPr sz="2800">
                <a:latin typeface="Arial"/>
                <a:ea typeface="Arial"/>
                <a:cs typeface="Arial"/>
                <a:sym typeface="Arial"/>
              </a:defRPr>
            </a:lvl3pPr>
            <a:lvl4pPr marL="1727200" indent="-355600" defTabSz="914400">
              <a:spcBef>
                <a:spcPts val="600"/>
              </a:spcBef>
              <a:buFontTx/>
              <a:defRPr sz="2800">
                <a:latin typeface="Arial"/>
                <a:ea typeface="Arial"/>
                <a:cs typeface="Arial"/>
                <a:sym typeface="Arial"/>
              </a:defRPr>
            </a:lvl4pPr>
            <a:lvl5pPr marL="2184400" indent="-355600" defTabSz="914400">
              <a:spcBef>
                <a:spcPts val="600"/>
              </a:spcBef>
              <a:buFontTx/>
              <a:defRPr sz="2800">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 5</a:t>
            </a:r>
          </a:p>
        </p:txBody>
      </p:sp>
      <p:sp>
        <p:nvSpPr>
          <p:cNvPr id="538" name="Shape 538"/>
          <p:cNvSpPr>
            <a:spLocks noGrp="1"/>
          </p:cNvSpPr>
          <p:nvPr>
            <p:ph type="sldNum" sz="quarter" idx="2"/>
          </p:nvPr>
        </p:nvSpPr>
        <p:spPr>
          <a:xfrm>
            <a:off x="9880803" y="6632595"/>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2391740002"/>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4_比較">
    <p:spTree>
      <p:nvGrpSpPr>
        <p:cNvPr id="1" name=""/>
        <p:cNvGrpSpPr/>
        <p:nvPr/>
      </p:nvGrpSpPr>
      <p:grpSpPr>
        <a:xfrm>
          <a:off x="0" y="0"/>
          <a:ext cx="0" cy="0"/>
          <a:chOff x="0" y="0"/>
          <a:chExt cx="0" cy="0"/>
        </a:xfrm>
      </p:grpSpPr>
      <p:sp>
        <p:nvSpPr>
          <p:cNvPr id="545" name="Shape 545"/>
          <p:cNvSpPr>
            <a:spLocks noGrp="1"/>
          </p:cNvSpPr>
          <p:nvPr>
            <p:ph type="title"/>
          </p:nvPr>
        </p:nvSpPr>
        <p:spPr>
          <a:prstGeom prst="rect">
            <a:avLst/>
          </a:prstGeom>
        </p:spPr>
        <p:txBody>
          <a:bodyPr/>
          <a:lstStyle>
            <a:lvl1pPr defTabSz="914400">
              <a:defRPr>
                <a:latin typeface="Arial"/>
                <a:ea typeface="Arial"/>
                <a:cs typeface="Arial"/>
                <a:sym typeface="Arial"/>
              </a:defRPr>
            </a:lvl1pPr>
          </a:lstStyle>
          <a:p>
            <a:r>
              <a:t>タイトルテキスト</a:t>
            </a:r>
          </a:p>
        </p:txBody>
      </p:sp>
      <p:sp>
        <p:nvSpPr>
          <p:cNvPr id="546" name="Shape 546"/>
          <p:cNvSpPr>
            <a:spLocks noGrp="1"/>
          </p:cNvSpPr>
          <p:nvPr>
            <p:ph type="body" sz="quarter" idx="1"/>
          </p:nvPr>
        </p:nvSpPr>
        <p:spPr>
          <a:xfrm>
            <a:off x="514354" y="1535112"/>
            <a:ext cx="4545214" cy="639763"/>
          </a:xfrm>
          <a:prstGeom prst="rect">
            <a:avLst/>
          </a:prstGeom>
        </p:spPr>
        <p:txBody>
          <a:bodyPr anchor="b"/>
          <a:lstStyle>
            <a:lvl1pPr marL="0" indent="0" defTabSz="914400">
              <a:spcBef>
                <a:spcPts val="500"/>
              </a:spcBef>
              <a:buSzTx/>
              <a:buFontTx/>
              <a:buNone/>
              <a:defRPr sz="2400" b="1">
                <a:latin typeface="Arial"/>
                <a:ea typeface="Arial"/>
                <a:cs typeface="Arial"/>
                <a:sym typeface="Arial"/>
              </a:defRPr>
            </a:lvl1pPr>
            <a:lvl2pPr marL="0" indent="457200" defTabSz="914400">
              <a:spcBef>
                <a:spcPts val="500"/>
              </a:spcBef>
              <a:buSzTx/>
              <a:buFontTx/>
              <a:buNone/>
              <a:defRPr sz="2400" b="1">
                <a:latin typeface="Arial"/>
                <a:ea typeface="Arial"/>
                <a:cs typeface="Arial"/>
                <a:sym typeface="Arial"/>
              </a:defRPr>
            </a:lvl2pPr>
            <a:lvl3pPr marL="0" indent="914400" defTabSz="914400">
              <a:spcBef>
                <a:spcPts val="500"/>
              </a:spcBef>
              <a:buSzTx/>
              <a:buFontTx/>
              <a:buNone/>
              <a:defRPr sz="2400" b="1">
                <a:latin typeface="Arial"/>
                <a:ea typeface="Arial"/>
                <a:cs typeface="Arial"/>
                <a:sym typeface="Arial"/>
              </a:defRPr>
            </a:lvl3pPr>
            <a:lvl4pPr marL="0" indent="1371600" defTabSz="914400">
              <a:spcBef>
                <a:spcPts val="500"/>
              </a:spcBef>
              <a:buSzTx/>
              <a:buFontTx/>
              <a:buNone/>
              <a:defRPr sz="2400" b="1">
                <a:latin typeface="Arial"/>
                <a:ea typeface="Arial"/>
                <a:cs typeface="Arial"/>
                <a:sym typeface="Arial"/>
              </a:defRPr>
            </a:lvl4pPr>
            <a:lvl5pPr marL="0" indent="1828800" defTabSz="914400">
              <a:spcBef>
                <a:spcPts val="500"/>
              </a:spcBef>
              <a:buSzTx/>
              <a:buFontTx/>
              <a:buNone/>
              <a:defRPr sz="2400" b="1">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 5</a:t>
            </a:r>
          </a:p>
        </p:txBody>
      </p:sp>
      <p:sp>
        <p:nvSpPr>
          <p:cNvPr id="547" name="Shape 547"/>
          <p:cNvSpPr>
            <a:spLocks noGrp="1"/>
          </p:cNvSpPr>
          <p:nvPr>
            <p:ph type="body" sz="quarter" idx="13"/>
          </p:nvPr>
        </p:nvSpPr>
        <p:spPr>
          <a:xfrm>
            <a:off x="5225662" y="1535112"/>
            <a:ext cx="4546998" cy="639763"/>
          </a:xfrm>
          <a:prstGeom prst="rect">
            <a:avLst/>
          </a:prstGeom>
        </p:spPr>
        <p:txBody>
          <a:bodyPr anchor="b"/>
          <a:lstStyle/>
          <a:p>
            <a:pPr marL="0" indent="0" defTabSz="914400">
              <a:spcBef>
                <a:spcPts val="500"/>
              </a:spcBef>
              <a:buSzTx/>
              <a:buFontTx/>
              <a:buNone/>
              <a:defRPr sz="2400" b="1">
                <a:latin typeface="Arial"/>
                <a:ea typeface="Arial"/>
                <a:cs typeface="Arial"/>
                <a:sym typeface="Arial"/>
              </a:defRPr>
            </a:pPr>
            <a:endParaRPr/>
          </a:p>
        </p:txBody>
      </p:sp>
      <p:sp>
        <p:nvSpPr>
          <p:cNvPr id="548" name="Shape 548"/>
          <p:cNvSpPr>
            <a:spLocks noGrp="1"/>
          </p:cNvSpPr>
          <p:nvPr>
            <p:ph type="sldNum" sz="quarter" idx="2"/>
          </p:nvPr>
        </p:nvSpPr>
        <p:spPr>
          <a:xfrm>
            <a:off x="9880803" y="6632595"/>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886777711"/>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4_タイトルのみ">
    <p:spTree>
      <p:nvGrpSpPr>
        <p:cNvPr id="1" name=""/>
        <p:cNvGrpSpPr/>
        <p:nvPr/>
      </p:nvGrpSpPr>
      <p:grpSpPr>
        <a:xfrm>
          <a:off x="0" y="0"/>
          <a:ext cx="0" cy="0"/>
          <a:chOff x="0" y="0"/>
          <a:chExt cx="0" cy="0"/>
        </a:xfrm>
      </p:grpSpPr>
      <p:sp>
        <p:nvSpPr>
          <p:cNvPr id="555" name="Shape 555"/>
          <p:cNvSpPr>
            <a:spLocks noGrp="1"/>
          </p:cNvSpPr>
          <p:nvPr>
            <p:ph type="title"/>
          </p:nvPr>
        </p:nvSpPr>
        <p:spPr>
          <a:prstGeom prst="rect">
            <a:avLst/>
          </a:prstGeom>
        </p:spPr>
        <p:txBody>
          <a:bodyPr/>
          <a:lstStyle>
            <a:lvl1pPr defTabSz="914400">
              <a:defRPr>
                <a:latin typeface="Arial"/>
                <a:ea typeface="Arial"/>
                <a:cs typeface="Arial"/>
                <a:sym typeface="Arial"/>
              </a:defRPr>
            </a:lvl1pPr>
          </a:lstStyle>
          <a:p>
            <a:r>
              <a:t>タイトルテキスト</a:t>
            </a:r>
          </a:p>
        </p:txBody>
      </p:sp>
      <p:sp>
        <p:nvSpPr>
          <p:cNvPr id="556" name="Shape 556"/>
          <p:cNvSpPr>
            <a:spLocks noGrp="1"/>
          </p:cNvSpPr>
          <p:nvPr>
            <p:ph type="sldNum" sz="quarter" idx="2"/>
          </p:nvPr>
        </p:nvSpPr>
        <p:spPr>
          <a:xfrm>
            <a:off x="9880803" y="6632595"/>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3443476708"/>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4_白紙">
    <p:spTree>
      <p:nvGrpSpPr>
        <p:cNvPr id="1" name=""/>
        <p:cNvGrpSpPr/>
        <p:nvPr/>
      </p:nvGrpSpPr>
      <p:grpSpPr>
        <a:xfrm>
          <a:off x="0" y="0"/>
          <a:ext cx="0" cy="0"/>
          <a:chOff x="0" y="0"/>
          <a:chExt cx="0" cy="0"/>
        </a:xfrm>
      </p:grpSpPr>
      <p:sp>
        <p:nvSpPr>
          <p:cNvPr id="563" name="Shape 563"/>
          <p:cNvSpPr>
            <a:spLocks noGrp="1"/>
          </p:cNvSpPr>
          <p:nvPr>
            <p:ph type="sldNum" sz="quarter" idx="2"/>
          </p:nvPr>
        </p:nvSpPr>
        <p:spPr>
          <a:xfrm>
            <a:off x="9880803" y="6632595"/>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2063475182"/>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4_タイトル付きのコンテンツ">
    <p:spTree>
      <p:nvGrpSpPr>
        <p:cNvPr id="1" name=""/>
        <p:cNvGrpSpPr/>
        <p:nvPr/>
      </p:nvGrpSpPr>
      <p:grpSpPr>
        <a:xfrm>
          <a:off x="0" y="0"/>
          <a:ext cx="0" cy="0"/>
          <a:chOff x="0" y="0"/>
          <a:chExt cx="0" cy="0"/>
        </a:xfrm>
      </p:grpSpPr>
      <p:sp>
        <p:nvSpPr>
          <p:cNvPr id="570" name="Shape 570"/>
          <p:cNvSpPr>
            <a:spLocks noGrp="1"/>
          </p:cNvSpPr>
          <p:nvPr>
            <p:ph type="title"/>
          </p:nvPr>
        </p:nvSpPr>
        <p:spPr>
          <a:xfrm>
            <a:off x="514354" y="273050"/>
            <a:ext cx="3384353" cy="1162050"/>
          </a:xfrm>
          <a:prstGeom prst="rect">
            <a:avLst/>
          </a:prstGeom>
        </p:spPr>
        <p:txBody>
          <a:bodyPr anchor="b"/>
          <a:lstStyle>
            <a:lvl1pPr algn="l" defTabSz="914400">
              <a:defRPr sz="2000" b="1">
                <a:latin typeface="Arial"/>
                <a:ea typeface="Arial"/>
                <a:cs typeface="Arial"/>
                <a:sym typeface="Arial"/>
              </a:defRPr>
            </a:lvl1pPr>
          </a:lstStyle>
          <a:p>
            <a:r>
              <a:t>タイトルテキスト</a:t>
            </a:r>
          </a:p>
        </p:txBody>
      </p:sp>
      <p:sp>
        <p:nvSpPr>
          <p:cNvPr id="571" name="Shape 571"/>
          <p:cNvSpPr>
            <a:spLocks noGrp="1"/>
          </p:cNvSpPr>
          <p:nvPr>
            <p:ph type="body" idx="1"/>
          </p:nvPr>
        </p:nvSpPr>
        <p:spPr>
          <a:xfrm>
            <a:off x="4021939" y="273071"/>
            <a:ext cx="5750720" cy="5853113"/>
          </a:xfrm>
          <a:prstGeom prst="rect">
            <a:avLst/>
          </a:prstGeom>
        </p:spPr>
        <p:txBody>
          <a:bodyPr/>
          <a:lstStyle>
            <a:lvl1pPr defTabSz="914400">
              <a:buFontTx/>
              <a:defRPr>
                <a:latin typeface="Arial"/>
                <a:ea typeface="Arial"/>
                <a:cs typeface="Arial"/>
                <a:sym typeface="Arial"/>
              </a:defRPr>
            </a:lvl1pPr>
            <a:lvl2pPr defTabSz="914400">
              <a:buFontTx/>
              <a:defRPr>
                <a:latin typeface="Arial"/>
                <a:ea typeface="Arial"/>
                <a:cs typeface="Arial"/>
                <a:sym typeface="Arial"/>
              </a:defRPr>
            </a:lvl2pPr>
            <a:lvl3pPr defTabSz="914400">
              <a:buFontTx/>
              <a:defRPr>
                <a:latin typeface="Arial"/>
                <a:ea typeface="Arial"/>
                <a:cs typeface="Arial"/>
                <a:sym typeface="Arial"/>
              </a:defRPr>
            </a:lvl3pPr>
            <a:lvl4pPr defTabSz="914400">
              <a:buFontTx/>
              <a:defRPr>
                <a:latin typeface="Arial"/>
                <a:ea typeface="Arial"/>
                <a:cs typeface="Arial"/>
                <a:sym typeface="Arial"/>
              </a:defRPr>
            </a:lvl4pPr>
            <a:lvl5pPr defTabSz="914400">
              <a:buFontTx/>
              <a:defRPr>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 5</a:t>
            </a:r>
          </a:p>
        </p:txBody>
      </p:sp>
      <p:sp>
        <p:nvSpPr>
          <p:cNvPr id="572" name="Shape 572"/>
          <p:cNvSpPr>
            <a:spLocks noGrp="1"/>
          </p:cNvSpPr>
          <p:nvPr>
            <p:ph type="body" sz="half" idx="13"/>
          </p:nvPr>
        </p:nvSpPr>
        <p:spPr>
          <a:xfrm>
            <a:off x="514355" y="1435103"/>
            <a:ext cx="3384352" cy="4691063"/>
          </a:xfrm>
          <a:prstGeom prst="rect">
            <a:avLst/>
          </a:prstGeom>
        </p:spPr>
        <p:txBody>
          <a:bodyPr/>
          <a:lstStyle/>
          <a:p>
            <a:pPr marL="0" indent="0" defTabSz="914400">
              <a:spcBef>
                <a:spcPts val="300"/>
              </a:spcBef>
              <a:buSzTx/>
              <a:buFontTx/>
              <a:buNone/>
              <a:defRPr sz="1400">
                <a:latin typeface="Arial"/>
                <a:ea typeface="Arial"/>
                <a:cs typeface="Arial"/>
                <a:sym typeface="Arial"/>
              </a:defRPr>
            </a:pPr>
            <a:endParaRPr/>
          </a:p>
        </p:txBody>
      </p:sp>
      <p:sp>
        <p:nvSpPr>
          <p:cNvPr id="573" name="Shape 573"/>
          <p:cNvSpPr>
            <a:spLocks noGrp="1"/>
          </p:cNvSpPr>
          <p:nvPr>
            <p:ph type="sldNum" sz="quarter" idx="2"/>
          </p:nvPr>
        </p:nvSpPr>
        <p:spPr>
          <a:xfrm>
            <a:off x="9880803" y="6632595"/>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1128310999"/>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1_タイトルと図">
    <p:spTree>
      <p:nvGrpSpPr>
        <p:cNvPr id="1" name=""/>
        <p:cNvGrpSpPr/>
        <p:nvPr/>
      </p:nvGrpSpPr>
      <p:grpSpPr>
        <a:xfrm>
          <a:off x="0" y="0"/>
          <a:ext cx="0" cy="0"/>
          <a:chOff x="0" y="0"/>
          <a:chExt cx="0" cy="0"/>
        </a:xfrm>
      </p:grpSpPr>
      <p:sp>
        <p:nvSpPr>
          <p:cNvPr id="580" name="Shape 580"/>
          <p:cNvSpPr>
            <a:spLocks noGrp="1"/>
          </p:cNvSpPr>
          <p:nvPr>
            <p:ph type="title"/>
          </p:nvPr>
        </p:nvSpPr>
        <p:spPr>
          <a:xfrm>
            <a:off x="2016324" y="4800600"/>
            <a:ext cx="6172201" cy="566738"/>
          </a:xfrm>
          <a:prstGeom prst="rect">
            <a:avLst/>
          </a:prstGeom>
        </p:spPr>
        <p:txBody>
          <a:bodyPr anchor="b"/>
          <a:lstStyle>
            <a:lvl1pPr algn="l" defTabSz="914400">
              <a:defRPr sz="2000" b="1">
                <a:latin typeface="Arial"/>
                <a:ea typeface="Arial"/>
                <a:cs typeface="Arial"/>
                <a:sym typeface="Arial"/>
              </a:defRPr>
            </a:lvl1pPr>
          </a:lstStyle>
          <a:p>
            <a:r>
              <a:t>タイトルテキスト</a:t>
            </a:r>
          </a:p>
        </p:txBody>
      </p:sp>
      <p:sp>
        <p:nvSpPr>
          <p:cNvPr id="581" name="Shape 581"/>
          <p:cNvSpPr>
            <a:spLocks noGrp="1"/>
          </p:cNvSpPr>
          <p:nvPr>
            <p:ph type="pic" sz="half" idx="13"/>
          </p:nvPr>
        </p:nvSpPr>
        <p:spPr>
          <a:xfrm>
            <a:off x="2016324" y="612775"/>
            <a:ext cx="6172201" cy="4114800"/>
          </a:xfrm>
          <a:prstGeom prst="rect">
            <a:avLst/>
          </a:prstGeom>
        </p:spPr>
        <p:txBody>
          <a:bodyPr lIns="91439" rIns="91439">
            <a:noAutofit/>
          </a:bodyPr>
          <a:lstStyle/>
          <a:p>
            <a:endParaRPr/>
          </a:p>
        </p:txBody>
      </p:sp>
      <p:sp>
        <p:nvSpPr>
          <p:cNvPr id="582" name="Shape 582"/>
          <p:cNvSpPr>
            <a:spLocks noGrp="1"/>
          </p:cNvSpPr>
          <p:nvPr>
            <p:ph type="body" sz="quarter" idx="1"/>
          </p:nvPr>
        </p:nvSpPr>
        <p:spPr>
          <a:xfrm>
            <a:off x="2016324" y="5367337"/>
            <a:ext cx="6172201" cy="804863"/>
          </a:xfrm>
          <a:prstGeom prst="rect">
            <a:avLst/>
          </a:prstGeom>
        </p:spPr>
        <p:txBody>
          <a:bodyPr/>
          <a:lstStyle>
            <a:lvl1pPr marL="0" indent="0" defTabSz="914400">
              <a:spcBef>
                <a:spcPts val="300"/>
              </a:spcBef>
              <a:buSzTx/>
              <a:buFontTx/>
              <a:buNone/>
              <a:defRPr sz="1400">
                <a:latin typeface="Arial"/>
                <a:ea typeface="Arial"/>
                <a:cs typeface="Arial"/>
                <a:sym typeface="Arial"/>
              </a:defRPr>
            </a:lvl1pPr>
            <a:lvl2pPr marL="0" indent="457200" defTabSz="914400">
              <a:spcBef>
                <a:spcPts val="300"/>
              </a:spcBef>
              <a:buSzTx/>
              <a:buFontTx/>
              <a:buNone/>
              <a:defRPr sz="1400">
                <a:latin typeface="Arial"/>
                <a:ea typeface="Arial"/>
                <a:cs typeface="Arial"/>
                <a:sym typeface="Arial"/>
              </a:defRPr>
            </a:lvl2pPr>
            <a:lvl3pPr marL="0" indent="914400" defTabSz="914400">
              <a:spcBef>
                <a:spcPts val="300"/>
              </a:spcBef>
              <a:buSzTx/>
              <a:buFontTx/>
              <a:buNone/>
              <a:defRPr sz="1400">
                <a:latin typeface="Arial"/>
                <a:ea typeface="Arial"/>
                <a:cs typeface="Arial"/>
                <a:sym typeface="Arial"/>
              </a:defRPr>
            </a:lvl3pPr>
            <a:lvl4pPr marL="0" indent="1371600" defTabSz="914400">
              <a:spcBef>
                <a:spcPts val="300"/>
              </a:spcBef>
              <a:buSzTx/>
              <a:buFontTx/>
              <a:buNone/>
              <a:defRPr sz="1400">
                <a:latin typeface="Arial"/>
                <a:ea typeface="Arial"/>
                <a:cs typeface="Arial"/>
                <a:sym typeface="Arial"/>
              </a:defRPr>
            </a:lvl4pPr>
            <a:lvl5pPr marL="0" indent="1828800" defTabSz="914400">
              <a:spcBef>
                <a:spcPts val="300"/>
              </a:spcBef>
              <a:buSzTx/>
              <a:buFontTx/>
              <a:buNone/>
              <a:defRPr sz="1400">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 5</a:t>
            </a:r>
          </a:p>
        </p:txBody>
      </p:sp>
      <p:sp>
        <p:nvSpPr>
          <p:cNvPr id="583" name="Shape 583"/>
          <p:cNvSpPr>
            <a:spLocks noGrp="1"/>
          </p:cNvSpPr>
          <p:nvPr>
            <p:ph type="sldNum" sz="quarter" idx="2"/>
          </p:nvPr>
        </p:nvSpPr>
        <p:spPr>
          <a:xfrm>
            <a:off x="9880803" y="6632595"/>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103859859"/>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4_タイトルと縦書きテキスト">
    <p:spTree>
      <p:nvGrpSpPr>
        <p:cNvPr id="1" name=""/>
        <p:cNvGrpSpPr/>
        <p:nvPr/>
      </p:nvGrpSpPr>
      <p:grpSpPr>
        <a:xfrm>
          <a:off x="0" y="0"/>
          <a:ext cx="0" cy="0"/>
          <a:chOff x="0" y="0"/>
          <a:chExt cx="0" cy="0"/>
        </a:xfrm>
      </p:grpSpPr>
      <p:sp>
        <p:nvSpPr>
          <p:cNvPr id="590" name="Shape 590"/>
          <p:cNvSpPr>
            <a:spLocks noGrp="1"/>
          </p:cNvSpPr>
          <p:nvPr>
            <p:ph type="title"/>
          </p:nvPr>
        </p:nvSpPr>
        <p:spPr>
          <a:prstGeom prst="rect">
            <a:avLst/>
          </a:prstGeom>
        </p:spPr>
        <p:txBody>
          <a:bodyPr/>
          <a:lstStyle>
            <a:lvl1pPr defTabSz="914400">
              <a:defRPr>
                <a:latin typeface="Arial"/>
                <a:ea typeface="Arial"/>
                <a:cs typeface="Arial"/>
                <a:sym typeface="Arial"/>
              </a:defRPr>
            </a:lvl1pPr>
          </a:lstStyle>
          <a:p>
            <a:r>
              <a:t>タイトルテキスト</a:t>
            </a:r>
          </a:p>
        </p:txBody>
      </p:sp>
      <p:sp>
        <p:nvSpPr>
          <p:cNvPr id="591" name="Shape 591"/>
          <p:cNvSpPr>
            <a:spLocks noGrp="1"/>
          </p:cNvSpPr>
          <p:nvPr>
            <p:ph type="body" idx="1"/>
          </p:nvPr>
        </p:nvSpPr>
        <p:spPr>
          <a:xfrm>
            <a:off x="514350" y="1600206"/>
            <a:ext cx="9258300" cy="4525963"/>
          </a:xfrm>
          <a:prstGeom prst="rect">
            <a:avLst/>
          </a:prstGeom>
        </p:spPr>
        <p:txBody>
          <a:bodyPr/>
          <a:lstStyle>
            <a:lvl1pPr defTabSz="914400">
              <a:buFontTx/>
              <a:defRPr>
                <a:latin typeface="Arial"/>
                <a:ea typeface="Arial"/>
                <a:cs typeface="Arial"/>
                <a:sym typeface="Arial"/>
              </a:defRPr>
            </a:lvl1pPr>
            <a:lvl2pPr defTabSz="914400">
              <a:buFontTx/>
              <a:defRPr>
                <a:latin typeface="Arial"/>
                <a:ea typeface="Arial"/>
                <a:cs typeface="Arial"/>
                <a:sym typeface="Arial"/>
              </a:defRPr>
            </a:lvl2pPr>
            <a:lvl3pPr defTabSz="914400">
              <a:buFontTx/>
              <a:defRPr>
                <a:latin typeface="Arial"/>
                <a:ea typeface="Arial"/>
                <a:cs typeface="Arial"/>
                <a:sym typeface="Arial"/>
              </a:defRPr>
            </a:lvl3pPr>
            <a:lvl4pPr defTabSz="914400">
              <a:buFontTx/>
              <a:defRPr>
                <a:latin typeface="Arial"/>
                <a:ea typeface="Arial"/>
                <a:cs typeface="Arial"/>
                <a:sym typeface="Arial"/>
              </a:defRPr>
            </a:lvl4pPr>
            <a:lvl5pPr defTabSz="914400">
              <a:buFontTx/>
              <a:defRPr>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 5</a:t>
            </a:r>
          </a:p>
        </p:txBody>
      </p:sp>
      <p:sp>
        <p:nvSpPr>
          <p:cNvPr id="592" name="Shape 592"/>
          <p:cNvSpPr>
            <a:spLocks noGrp="1"/>
          </p:cNvSpPr>
          <p:nvPr>
            <p:ph type="sldNum" sz="quarter" idx="2"/>
          </p:nvPr>
        </p:nvSpPr>
        <p:spPr>
          <a:xfrm>
            <a:off x="9880803" y="6632595"/>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1645103526"/>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1_縦書きタイトル/テキスト">
    <p:spTree>
      <p:nvGrpSpPr>
        <p:cNvPr id="1" name=""/>
        <p:cNvGrpSpPr/>
        <p:nvPr/>
      </p:nvGrpSpPr>
      <p:grpSpPr>
        <a:xfrm>
          <a:off x="0" y="0"/>
          <a:ext cx="0" cy="0"/>
          <a:chOff x="0" y="0"/>
          <a:chExt cx="0" cy="0"/>
        </a:xfrm>
      </p:grpSpPr>
      <p:sp>
        <p:nvSpPr>
          <p:cNvPr id="599" name="Shape 599"/>
          <p:cNvSpPr>
            <a:spLocks noGrp="1"/>
          </p:cNvSpPr>
          <p:nvPr>
            <p:ph type="title"/>
          </p:nvPr>
        </p:nvSpPr>
        <p:spPr>
          <a:xfrm>
            <a:off x="7458075" y="274659"/>
            <a:ext cx="2314575" cy="5851526"/>
          </a:xfrm>
          <a:prstGeom prst="rect">
            <a:avLst/>
          </a:prstGeom>
        </p:spPr>
        <p:txBody>
          <a:bodyPr/>
          <a:lstStyle>
            <a:lvl1pPr defTabSz="914400">
              <a:defRPr>
                <a:latin typeface="Arial"/>
                <a:ea typeface="Arial"/>
                <a:cs typeface="Arial"/>
                <a:sym typeface="Arial"/>
              </a:defRPr>
            </a:lvl1pPr>
          </a:lstStyle>
          <a:p>
            <a:r>
              <a:t>タイトルテキスト</a:t>
            </a:r>
          </a:p>
        </p:txBody>
      </p:sp>
      <p:sp>
        <p:nvSpPr>
          <p:cNvPr id="600" name="Shape 600"/>
          <p:cNvSpPr>
            <a:spLocks noGrp="1"/>
          </p:cNvSpPr>
          <p:nvPr>
            <p:ph type="body" idx="1"/>
          </p:nvPr>
        </p:nvSpPr>
        <p:spPr>
          <a:xfrm>
            <a:off x="514350" y="274659"/>
            <a:ext cx="6772275" cy="5851526"/>
          </a:xfrm>
          <a:prstGeom prst="rect">
            <a:avLst/>
          </a:prstGeom>
        </p:spPr>
        <p:txBody>
          <a:bodyPr/>
          <a:lstStyle>
            <a:lvl1pPr defTabSz="914400">
              <a:buFontTx/>
              <a:defRPr>
                <a:latin typeface="Arial"/>
                <a:ea typeface="Arial"/>
                <a:cs typeface="Arial"/>
                <a:sym typeface="Arial"/>
              </a:defRPr>
            </a:lvl1pPr>
            <a:lvl2pPr defTabSz="914400">
              <a:buFontTx/>
              <a:defRPr>
                <a:latin typeface="Arial"/>
                <a:ea typeface="Arial"/>
                <a:cs typeface="Arial"/>
                <a:sym typeface="Arial"/>
              </a:defRPr>
            </a:lvl2pPr>
            <a:lvl3pPr defTabSz="914400">
              <a:buFontTx/>
              <a:defRPr>
                <a:latin typeface="Arial"/>
                <a:ea typeface="Arial"/>
                <a:cs typeface="Arial"/>
                <a:sym typeface="Arial"/>
              </a:defRPr>
            </a:lvl3pPr>
            <a:lvl4pPr defTabSz="914400">
              <a:buFontTx/>
              <a:defRPr>
                <a:latin typeface="Arial"/>
                <a:ea typeface="Arial"/>
                <a:cs typeface="Arial"/>
                <a:sym typeface="Arial"/>
              </a:defRPr>
            </a:lvl4pPr>
            <a:lvl5pPr defTabSz="914400">
              <a:buFontTx/>
              <a:defRPr>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 5</a:t>
            </a:r>
          </a:p>
        </p:txBody>
      </p:sp>
      <p:sp>
        <p:nvSpPr>
          <p:cNvPr id="601" name="Shape 601"/>
          <p:cNvSpPr>
            <a:spLocks noGrp="1"/>
          </p:cNvSpPr>
          <p:nvPr>
            <p:ph type="sldNum" sz="quarter" idx="2"/>
          </p:nvPr>
        </p:nvSpPr>
        <p:spPr>
          <a:xfrm>
            <a:off x="9880803" y="6632595"/>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418067887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14355" y="273050"/>
            <a:ext cx="3384352"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021931" y="273065"/>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7D95B2D-3DD0-CE41-A689-A5BB6A0BB0F9}" type="datetimeFigureOut">
              <a:rPr lang="ja-JP" altLang="en-US" smtClean="0">
                <a:solidFill>
                  <a:prstClr val="black">
                    <a:tint val="75000"/>
                  </a:prstClr>
                </a:solidFill>
                <a:latin typeface="Calibri"/>
                <a:ea typeface="ＭＳ Ｐゴシック"/>
              </a:rPr>
              <a:pPr/>
              <a:t>2021/1/27</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638C5A6B-FBEF-914B-9103-FB015763EC18}"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2967089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3_コンテンツ">
    <p:spTree>
      <p:nvGrpSpPr>
        <p:cNvPr id="1" name=""/>
        <p:cNvGrpSpPr/>
        <p:nvPr/>
      </p:nvGrpSpPr>
      <p:grpSpPr>
        <a:xfrm>
          <a:off x="0" y="0"/>
          <a:ext cx="0" cy="0"/>
          <a:chOff x="0" y="0"/>
          <a:chExt cx="0" cy="0"/>
        </a:xfrm>
      </p:grpSpPr>
      <p:sp>
        <p:nvSpPr>
          <p:cNvPr id="608" name="Shape 608"/>
          <p:cNvSpPr>
            <a:spLocks noGrp="1"/>
          </p:cNvSpPr>
          <p:nvPr>
            <p:ph type="body" idx="1"/>
          </p:nvPr>
        </p:nvSpPr>
        <p:spPr>
          <a:xfrm>
            <a:off x="514350" y="274659"/>
            <a:ext cx="9258300" cy="5851526"/>
          </a:xfrm>
          <a:prstGeom prst="rect">
            <a:avLst/>
          </a:prstGeom>
        </p:spPr>
        <p:txBody>
          <a:bodyPr/>
          <a:lstStyle>
            <a:lvl1pPr defTabSz="914400">
              <a:buFontTx/>
              <a:defRPr>
                <a:latin typeface="Arial"/>
                <a:ea typeface="Arial"/>
                <a:cs typeface="Arial"/>
                <a:sym typeface="Arial"/>
              </a:defRPr>
            </a:lvl1pPr>
            <a:lvl2pPr defTabSz="914400">
              <a:buFontTx/>
              <a:defRPr>
                <a:latin typeface="Arial"/>
                <a:ea typeface="Arial"/>
                <a:cs typeface="Arial"/>
                <a:sym typeface="Arial"/>
              </a:defRPr>
            </a:lvl2pPr>
            <a:lvl3pPr defTabSz="914400">
              <a:buFontTx/>
              <a:defRPr>
                <a:latin typeface="Arial"/>
                <a:ea typeface="Arial"/>
                <a:cs typeface="Arial"/>
                <a:sym typeface="Arial"/>
              </a:defRPr>
            </a:lvl3pPr>
            <a:lvl4pPr defTabSz="914400">
              <a:buFontTx/>
              <a:defRPr>
                <a:latin typeface="Arial"/>
                <a:ea typeface="Arial"/>
                <a:cs typeface="Arial"/>
                <a:sym typeface="Arial"/>
              </a:defRPr>
            </a:lvl4pPr>
            <a:lvl5pPr defTabSz="914400">
              <a:buFontTx/>
              <a:defRPr>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 5</a:t>
            </a:r>
          </a:p>
        </p:txBody>
      </p:sp>
      <p:sp>
        <p:nvSpPr>
          <p:cNvPr id="609" name="Shape 609"/>
          <p:cNvSpPr>
            <a:spLocks noGrp="1"/>
          </p:cNvSpPr>
          <p:nvPr>
            <p:ph type="sldNum" sz="quarter" idx="2"/>
          </p:nvPr>
        </p:nvSpPr>
        <p:spPr>
          <a:xfrm>
            <a:off x="9880803" y="6632595"/>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1139278485"/>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1_タイトルとグラフ">
    <p:spTree>
      <p:nvGrpSpPr>
        <p:cNvPr id="1" name=""/>
        <p:cNvGrpSpPr/>
        <p:nvPr/>
      </p:nvGrpSpPr>
      <p:grpSpPr>
        <a:xfrm>
          <a:off x="0" y="0"/>
          <a:ext cx="0" cy="0"/>
          <a:chOff x="0" y="0"/>
          <a:chExt cx="0" cy="0"/>
        </a:xfrm>
      </p:grpSpPr>
      <p:sp>
        <p:nvSpPr>
          <p:cNvPr id="616" name="Shape 616"/>
          <p:cNvSpPr>
            <a:spLocks noGrp="1"/>
          </p:cNvSpPr>
          <p:nvPr>
            <p:ph type="title"/>
          </p:nvPr>
        </p:nvSpPr>
        <p:spPr>
          <a:xfrm>
            <a:off x="1339850" y="609600"/>
            <a:ext cx="7715250" cy="1143000"/>
          </a:xfrm>
          <a:prstGeom prst="rect">
            <a:avLst/>
          </a:prstGeom>
        </p:spPr>
        <p:txBody>
          <a:bodyPr/>
          <a:lstStyle>
            <a:lvl1pPr defTabSz="914400">
              <a:defRPr>
                <a:latin typeface="Arial"/>
                <a:ea typeface="Arial"/>
                <a:cs typeface="Arial"/>
                <a:sym typeface="Arial"/>
              </a:defRPr>
            </a:lvl1pPr>
          </a:lstStyle>
          <a:p>
            <a:r>
              <a:t>タイトルテキスト</a:t>
            </a:r>
          </a:p>
        </p:txBody>
      </p:sp>
      <p:sp>
        <p:nvSpPr>
          <p:cNvPr id="617" name="Shape 617"/>
          <p:cNvSpPr>
            <a:spLocks noGrp="1"/>
          </p:cNvSpPr>
          <p:nvPr>
            <p:ph type="sldNum" sz="quarter" idx="2"/>
          </p:nvPr>
        </p:nvSpPr>
        <p:spPr>
          <a:xfrm>
            <a:off x="4972050" y="6172200"/>
            <a:ext cx="2400300" cy="368301"/>
          </a:xfrm>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528099368"/>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タイトル、メディア クリップ、テキスト">
    <p:spTree>
      <p:nvGrpSpPr>
        <p:cNvPr id="1" name=""/>
        <p:cNvGrpSpPr/>
        <p:nvPr/>
      </p:nvGrpSpPr>
      <p:grpSpPr>
        <a:xfrm>
          <a:off x="0" y="0"/>
          <a:ext cx="0" cy="0"/>
          <a:chOff x="0" y="0"/>
          <a:chExt cx="0" cy="0"/>
        </a:xfrm>
      </p:grpSpPr>
      <p:sp>
        <p:nvSpPr>
          <p:cNvPr id="624" name="Shape 624"/>
          <p:cNvSpPr>
            <a:spLocks noGrp="1"/>
          </p:cNvSpPr>
          <p:nvPr>
            <p:ph type="title"/>
          </p:nvPr>
        </p:nvSpPr>
        <p:spPr>
          <a:xfrm>
            <a:off x="1339850" y="609600"/>
            <a:ext cx="7715250" cy="1143000"/>
          </a:xfrm>
          <a:prstGeom prst="rect">
            <a:avLst/>
          </a:prstGeom>
        </p:spPr>
        <p:txBody>
          <a:bodyPr/>
          <a:lstStyle>
            <a:lvl1pPr defTabSz="914400">
              <a:defRPr>
                <a:latin typeface="Arial"/>
                <a:ea typeface="Arial"/>
                <a:cs typeface="Arial"/>
                <a:sym typeface="Arial"/>
              </a:defRPr>
            </a:lvl1pPr>
          </a:lstStyle>
          <a:p>
            <a:r>
              <a:t>タイトルテキスト</a:t>
            </a:r>
          </a:p>
        </p:txBody>
      </p:sp>
      <p:sp>
        <p:nvSpPr>
          <p:cNvPr id="625" name="Shape 625"/>
          <p:cNvSpPr>
            <a:spLocks noGrp="1"/>
          </p:cNvSpPr>
          <p:nvPr>
            <p:ph type="media" sz="half" idx="13"/>
          </p:nvPr>
        </p:nvSpPr>
        <p:spPr>
          <a:xfrm>
            <a:off x="1312872" y="1981200"/>
            <a:ext cx="3819526" cy="4114800"/>
          </a:xfrm>
          <a:prstGeom prst="rect">
            <a:avLst/>
          </a:prstGeom>
        </p:spPr>
        <p:txBody>
          <a:bodyPr lIns="91439" rIns="91439">
            <a:noAutofit/>
          </a:bodyPr>
          <a:lstStyle/>
          <a:p>
            <a:endParaRPr/>
          </a:p>
        </p:txBody>
      </p:sp>
      <p:sp>
        <p:nvSpPr>
          <p:cNvPr id="626" name="Shape 626"/>
          <p:cNvSpPr>
            <a:spLocks noGrp="1"/>
          </p:cNvSpPr>
          <p:nvPr>
            <p:ph type="body" sz="half" idx="1"/>
          </p:nvPr>
        </p:nvSpPr>
        <p:spPr>
          <a:xfrm>
            <a:off x="5284792" y="1981200"/>
            <a:ext cx="3819526" cy="4114800"/>
          </a:xfrm>
          <a:prstGeom prst="rect">
            <a:avLst/>
          </a:prstGeom>
        </p:spPr>
        <p:txBody>
          <a:bodyPr/>
          <a:lstStyle>
            <a:lvl1pPr defTabSz="914400">
              <a:buFontTx/>
              <a:defRPr>
                <a:latin typeface="Arial"/>
                <a:ea typeface="Arial"/>
                <a:cs typeface="Arial"/>
                <a:sym typeface="Arial"/>
              </a:defRPr>
            </a:lvl1pPr>
            <a:lvl2pPr defTabSz="914400">
              <a:buFontTx/>
              <a:defRPr>
                <a:latin typeface="Arial"/>
                <a:ea typeface="Arial"/>
                <a:cs typeface="Arial"/>
                <a:sym typeface="Arial"/>
              </a:defRPr>
            </a:lvl2pPr>
            <a:lvl3pPr defTabSz="914400">
              <a:buFontTx/>
              <a:defRPr>
                <a:latin typeface="Arial"/>
                <a:ea typeface="Arial"/>
                <a:cs typeface="Arial"/>
                <a:sym typeface="Arial"/>
              </a:defRPr>
            </a:lvl3pPr>
            <a:lvl4pPr defTabSz="914400">
              <a:buFontTx/>
              <a:defRPr>
                <a:latin typeface="Arial"/>
                <a:ea typeface="Arial"/>
                <a:cs typeface="Arial"/>
                <a:sym typeface="Arial"/>
              </a:defRPr>
            </a:lvl4pPr>
            <a:lvl5pPr defTabSz="914400">
              <a:buFontTx/>
              <a:defRPr>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 5</a:t>
            </a:r>
          </a:p>
        </p:txBody>
      </p:sp>
      <p:sp>
        <p:nvSpPr>
          <p:cNvPr id="627" name="Shape 627"/>
          <p:cNvSpPr>
            <a:spLocks noGrp="1"/>
          </p:cNvSpPr>
          <p:nvPr>
            <p:ph type="sldNum" sz="quarter" idx="2"/>
          </p:nvPr>
        </p:nvSpPr>
        <p:spPr>
          <a:xfrm>
            <a:off x="4972050" y="6172200"/>
            <a:ext cx="2400300" cy="368301"/>
          </a:xfrm>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231901749"/>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5_タイトル スライド">
    <p:spTree>
      <p:nvGrpSpPr>
        <p:cNvPr id="1" name=""/>
        <p:cNvGrpSpPr/>
        <p:nvPr/>
      </p:nvGrpSpPr>
      <p:grpSpPr>
        <a:xfrm>
          <a:off x="0" y="0"/>
          <a:ext cx="0" cy="0"/>
          <a:chOff x="0" y="0"/>
          <a:chExt cx="0" cy="0"/>
        </a:xfrm>
      </p:grpSpPr>
      <p:sp>
        <p:nvSpPr>
          <p:cNvPr id="634" name="Shape 634"/>
          <p:cNvSpPr>
            <a:spLocks noGrp="1"/>
          </p:cNvSpPr>
          <p:nvPr>
            <p:ph type="title"/>
          </p:nvPr>
        </p:nvSpPr>
        <p:spPr>
          <a:xfrm>
            <a:off x="771525" y="2130451"/>
            <a:ext cx="8743950" cy="1470026"/>
          </a:xfrm>
          <a:prstGeom prst="rect">
            <a:avLst/>
          </a:prstGeom>
        </p:spPr>
        <p:txBody>
          <a:bodyPr/>
          <a:lstStyle>
            <a:lvl1pPr defTabSz="914400">
              <a:defRPr>
                <a:latin typeface="Arial"/>
                <a:ea typeface="Arial"/>
                <a:cs typeface="Arial"/>
                <a:sym typeface="Arial"/>
              </a:defRPr>
            </a:lvl1pPr>
          </a:lstStyle>
          <a:p>
            <a:r>
              <a:t>タイトルテキスト</a:t>
            </a:r>
          </a:p>
        </p:txBody>
      </p:sp>
      <p:sp>
        <p:nvSpPr>
          <p:cNvPr id="635" name="Shape 635"/>
          <p:cNvSpPr>
            <a:spLocks noGrp="1"/>
          </p:cNvSpPr>
          <p:nvPr>
            <p:ph type="body" sz="quarter" idx="1"/>
          </p:nvPr>
        </p:nvSpPr>
        <p:spPr>
          <a:xfrm>
            <a:off x="1543050" y="3886200"/>
            <a:ext cx="7200900" cy="1752600"/>
          </a:xfrm>
          <a:prstGeom prst="rect">
            <a:avLst/>
          </a:prstGeom>
        </p:spPr>
        <p:txBody>
          <a:bodyPr/>
          <a:lstStyle>
            <a:lvl1pPr marL="0" indent="0" algn="ctr" defTabSz="914400">
              <a:buSzTx/>
              <a:buFontTx/>
              <a:buNone/>
              <a:defRPr>
                <a:latin typeface="Arial"/>
                <a:ea typeface="Arial"/>
                <a:cs typeface="Arial"/>
                <a:sym typeface="Arial"/>
              </a:defRPr>
            </a:lvl1pPr>
            <a:lvl2pPr marL="0" indent="457200" algn="ctr" defTabSz="914400">
              <a:buSzTx/>
              <a:buFontTx/>
              <a:buNone/>
              <a:defRPr>
                <a:latin typeface="Arial"/>
                <a:ea typeface="Arial"/>
                <a:cs typeface="Arial"/>
                <a:sym typeface="Arial"/>
              </a:defRPr>
            </a:lvl2pPr>
            <a:lvl3pPr marL="0" indent="914400" algn="ctr" defTabSz="914400">
              <a:buSzTx/>
              <a:buFontTx/>
              <a:buNone/>
              <a:defRPr>
                <a:latin typeface="Arial"/>
                <a:ea typeface="Arial"/>
                <a:cs typeface="Arial"/>
                <a:sym typeface="Arial"/>
              </a:defRPr>
            </a:lvl3pPr>
            <a:lvl4pPr marL="0" indent="1371600" algn="ctr" defTabSz="914400">
              <a:buSzTx/>
              <a:buFontTx/>
              <a:buNone/>
              <a:defRPr>
                <a:latin typeface="Arial"/>
                <a:ea typeface="Arial"/>
                <a:cs typeface="Arial"/>
                <a:sym typeface="Arial"/>
              </a:defRPr>
            </a:lvl4pPr>
            <a:lvl5pPr marL="0" indent="1828800" algn="ctr" defTabSz="914400">
              <a:buSzTx/>
              <a:buFontTx/>
              <a:buNone/>
              <a:defRPr>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 5</a:t>
            </a:r>
          </a:p>
        </p:txBody>
      </p:sp>
      <p:sp>
        <p:nvSpPr>
          <p:cNvPr id="636" name="Shape 636"/>
          <p:cNvSpPr>
            <a:spLocks noGrp="1"/>
          </p:cNvSpPr>
          <p:nvPr>
            <p:ph type="sldNum" sz="quarter" idx="2"/>
          </p:nvPr>
        </p:nvSpPr>
        <p:spPr>
          <a:xfrm>
            <a:off x="9880803" y="6632601"/>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4067028847"/>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5_タイトルとコンテンツ">
    <p:spTree>
      <p:nvGrpSpPr>
        <p:cNvPr id="1" name=""/>
        <p:cNvGrpSpPr/>
        <p:nvPr/>
      </p:nvGrpSpPr>
      <p:grpSpPr>
        <a:xfrm>
          <a:off x="0" y="0"/>
          <a:ext cx="0" cy="0"/>
          <a:chOff x="0" y="0"/>
          <a:chExt cx="0" cy="0"/>
        </a:xfrm>
      </p:grpSpPr>
      <p:sp>
        <p:nvSpPr>
          <p:cNvPr id="643" name="Shape 643"/>
          <p:cNvSpPr>
            <a:spLocks noGrp="1"/>
          </p:cNvSpPr>
          <p:nvPr>
            <p:ph type="title"/>
          </p:nvPr>
        </p:nvSpPr>
        <p:spPr>
          <a:prstGeom prst="rect">
            <a:avLst/>
          </a:prstGeom>
        </p:spPr>
        <p:txBody>
          <a:bodyPr/>
          <a:lstStyle>
            <a:lvl1pPr defTabSz="914400">
              <a:defRPr>
                <a:latin typeface="Arial"/>
                <a:ea typeface="Arial"/>
                <a:cs typeface="Arial"/>
                <a:sym typeface="Arial"/>
              </a:defRPr>
            </a:lvl1pPr>
          </a:lstStyle>
          <a:p>
            <a:r>
              <a:t>タイトルテキスト</a:t>
            </a:r>
          </a:p>
        </p:txBody>
      </p:sp>
      <p:sp>
        <p:nvSpPr>
          <p:cNvPr id="644" name="Shape 644"/>
          <p:cNvSpPr>
            <a:spLocks noGrp="1"/>
          </p:cNvSpPr>
          <p:nvPr>
            <p:ph type="body" idx="1"/>
          </p:nvPr>
        </p:nvSpPr>
        <p:spPr>
          <a:xfrm>
            <a:off x="514350" y="1600206"/>
            <a:ext cx="9258300" cy="4525963"/>
          </a:xfrm>
          <a:prstGeom prst="rect">
            <a:avLst/>
          </a:prstGeom>
        </p:spPr>
        <p:txBody>
          <a:bodyPr/>
          <a:lstStyle>
            <a:lvl1pPr defTabSz="914400">
              <a:buFontTx/>
              <a:defRPr>
                <a:latin typeface="Arial"/>
                <a:ea typeface="Arial"/>
                <a:cs typeface="Arial"/>
                <a:sym typeface="Arial"/>
              </a:defRPr>
            </a:lvl1pPr>
            <a:lvl2pPr defTabSz="914400">
              <a:buFontTx/>
              <a:defRPr>
                <a:latin typeface="Arial"/>
                <a:ea typeface="Arial"/>
                <a:cs typeface="Arial"/>
                <a:sym typeface="Arial"/>
              </a:defRPr>
            </a:lvl2pPr>
            <a:lvl3pPr defTabSz="914400">
              <a:buFontTx/>
              <a:defRPr>
                <a:latin typeface="Arial"/>
                <a:ea typeface="Arial"/>
                <a:cs typeface="Arial"/>
                <a:sym typeface="Arial"/>
              </a:defRPr>
            </a:lvl3pPr>
            <a:lvl4pPr defTabSz="914400">
              <a:buFontTx/>
              <a:defRPr>
                <a:latin typeface="Arial"/>
                <a:ea typeface="Arial"/>
                <a:cs typeface="Arial"/>
                <a:sym typeface="Arial"/>
              </a:defRPr>
            </a:lvl4pPr>
            <a:lvl5pPr defTabSz="914400">
              <a:buFontTx/>
              <a:defRPr>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 5</a:t>
            </a:r>
          </a:p>
        </p:txBody>
      </p:sp>
      <p:sp>
        <p:nvSpPr>
          <p:cNvPr id="645" name="Shape 645"/>
          <p:cNvSpPr>
            <a:spLocks noGrp="1"/>
          </p:cNvSpPr>
          <p:nvPr>
            <p:ph type="sldNum" sz="quarter" idx="2"/>
          </p:nvPr>
        </p:nvSpPr>
        <p:spPr>
          <a:xfrm>
            <a:off x="9880803" y="6632601"/>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2452128155"/>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2_セクション ヘッダー">
    <p:spTree>
      <p:nvGrpSpPr>
        <p:cNvPr id="1" name=""/>
        <p:cNvGrpSpPr/>
        <p:nvPr/>
      </p:nvGrpSpPr>
      <p:grpSpPr>
        <a:xfrm>
          <a:off x="0" y="0"/>
          <a:ext cx="0" cy="0"/>
          <a:chOff x="0" y="0"/>
          <a:chExt cx="0" cy="0"/>
        </a:xfrm>
      </p:grpSpPr>
      <p:sp>
        <p:nvSpPr>
          <p:cNvPr id="652" name="Shape 652"/>
          <p:cNvSpPr>
            <a:spLocks noGrp="1"/>
          </p:cNvSpPr>
          <p:nvPr>
            <p:ph type="title"/>
          </p:nvPr>
        </p:nvSpPr>
        <p:spPr>
          <a:xfrm>
            <a:off x="812601" y="4406927"/>
            <a:ext cx="8743951" cy="1362076"/>
          </a:xfrm>
          <a:prstGeom prst="rect">
            <a:avLst/>
          </a:prstGeom>
        </p:spPr>
        <p:txBody>
          <a:bodyPr anchor="t"/>
          <a:lstStyle>
            <a:lvl1pPr algn="l" defTabSz="914400">
              <a:defRPr sz="4000" b="1" cap="all">
                <a:latin typeface="Arial"/>
                <a:ea typeface="Arial"/>
                <a:cs typeface="Arial"/>
                <a:sym typeface="Arial"/>
              </a:defRPr>
            </a:lvl1pPr>
          </a:lstStyle>
          <a:p>
            <a:r>
              <a:t>タイトルテキスト</a:t>
            </a:r>
          </a:p>
        </p:txBody>
      </p:sp>
      <p:sp>
        <p:nvSpPr>
          <p:cNvPr id="653" name="Shape 653"/>
          <p:cNvSpPr>
            <a:spLocks noGrp="1"/>
          </p:cNvSpPr>
          <p:nvPr>
            <p:ph type="body" sz="quarter" idx="1"/>
          </p:nvPr>
        </p:nvSpPr>
        <p:spPr>
          <a:xfrm>
            <a:off x="812601" y="2906713"/>
            <a:ext cx="8743951" cy="1500188"/>
          </a:xfrm>
          <a:prstGeom prst="rect">
            <a:avLst/>
          </a:prstGeom>
        </p:spPr>
        <p:txBody>
          <a:bodyPr anchor="b"/>
          <a:lstStyle>
            <a:lvl1pPr marL="0" indent="0" defTabSz="914400">
              <a:spcBef>
                <a:spcPts val="400"/>
              </a:spcBef>
              <a:buSzTx/>
              <a:buFontTx/>
              <a:buNone/>
              <a:defRPr sz="2000">
                <a:latin typeface="Arial"/>
                <a:ea typeface="Arial"/>
                <a:cs typeface="Arial"/>
                <a:sym typeface="Arial"/>
              </a:defRPr>
            </a:lvl1pPr>
            <a:lvl2pPr marL="0" indent="457200" defTabSz="914400">
              <a:spcBef>
                <a:spcPts val="400"/>
              </a:spcBef>
              <a:buSzTx/>
              <a:buFontTx/>
              <a:buNone/>
              <a:defRPr sz="2000">
                <a:latin typeface="Arial"/>
                <a:ea typeface="Arial"/>
                <a:cs typeface="Arial"/>
                <a:sym typeface="Arial"/>
              </a:defRPr>
            </a:lvl2pPr>
            <a:lvl3pPr marL="0" indent="914400" defTabSz="914400">
              <a:spcBef>
                <a:spcPts val="400"/>
              </a:spcBef>
              <a:buSzTx/>
              <a:buFontTx/>
              <a:buNone/>
              <a:defRPr sz="2000">
                <a:latin typeface="Arial"/>
                <a:ea typeface="Arial"/>
                <a:cs typeface="Arial"/>
                <a:sym typeface="Arial"/>
              </a:defRPr>
            </a:lvl3pPr>
            <a:lvl4pPr marL="0" indent="1371600" defTabSz="914400">
              <a:spcBef>
                <a:spcPts val="400"/>
              </a:spcBef>
              <a:buSzTx/>
              <a:buFontTx/>
              <a:buNone/>
              <a:defRPr sz="2000">
                <a:latin typeface="Arial"/>
                <a:ea typeface="Arial"/>
                <a:cs typeface="Arial"/>
                <a:sym typeface="Arial"/>
              </a:defRPr>
            </a:lvl4pPr>
            <a:lvl5pPr marL="0" indent="1828800" defTabSz="914400">
              <a:spcBef>
                <a:spcPts val="400"/>
              </a:spcBef>
              <a:buSzTx/>
              <a:buFontTx/>
              <a:buNone/>
              <a:defRPr sz="2000">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 5</a:t>
            </a:r>
          </a:p>
        </p:txBody>
      </p:sp>
      <p:sp>
        <p:nvSpPr>
          <p:cNvPr id="654" name="Shape 654"/>
          <p:cNvSpPr>
            <a:spLocks noGrp="1"/>
          </p:cNvSpPr>
          <p:nvPr>
            <p:ph type="sldNum" sz="quarter" idx="2"/>
          </p:nvPr>
        </p:nvSpPr>
        <p:spPr>
          <a:xfrm>
            <a:off x="9880803" y="6632601"/>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3680352789"/>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5_2 つのコンテンツ">
    <p:spTree>
      <p:nvGrpSpPr>
        <p:cNvPr id="1" name=""/>
        <p:cNvGrpSpPr/>
        <p:nvPr/>
      </p:nvGrpSpPr>
      <p:grpSpPr>
        <a:xfrm>
          <a:off x="0" y="0"/>
          <a:ext cx="0" cy="0"/>
          <a:chOff x="0" y="0"/>
          <a:chExt cx="0" cy="0"/>
        </a:xfrm>
      </p:grpSpPr>
      <p:sp>
        <p:nvSpPr>
          <p:cNvPr id="661" name="Shape 661"/>
          <p:cNvSpPr>
            <a:spLocks noGrp="1"/>
          </p:cNvSpPr>
          <p:nvPr>
            <p:ph type="title"/>
          </p:nvPr>
        </p:nvSpPr>
        <p:spPr>
          <a:prstGeom prst="rect">
            <a:avLst/>
          </a:prstGeom>
        </p:spPr>
        <p:txBody>
          <a:bodyPr/>
          <a:lstStyle>
            <a:lvl1pPr defTabSz="914400">
              <a:defRPr>
                <a:latin typeface="Arial"/>
                <a:ea typeface="Arial"/>
                <a:cs typeface="Arial"/>
                <a:sym typeface="Arial"/>
              </a:defRPr>
            </a:lvl1pPr>
          </a:lstStyle>
          <a:p>
            <a:r>
              <a:t>タイトルテキスト</a:t>
            </a:r>
          </a:p>
        </p:txBody>
      </p:sp>
      <p:sp>
        <p:nvSpPr>
          <p:cNvPr id="662" name="Shape 662"/>
          <p:cNvSpPr>
            <a:spLocks noGrp="1"/>
          </p:cNvSpPr>
          <p:nvPr>
            <p:ph type="body" sz="half" idx="1"/>
          </p:nvPr>
        </p:nvSpPr>
        <p:spPr>
          <a:xfrm>
            <a:off x="514350" y="1600206"/>
            <a:ext cx="4543425" cy="4525963"/>
          </a:xfrm>
          <a:prstGeom prst="rect">
            <a:avLst/>
          </a:prstGeom>
        </p:spPr>
        <p:txBody>
          <a:bodyPr/>
          <a:lstStyle>
            <a:lvl1pPr defTabSz="914400">
              <a:spcBef>
                <a:spcPts val="600"/>
              </a:spcBef>
              <a:buFontTx/>
              <a:defRPr sz="2800">
                <a:latin typeface="Arial"/>
                <a:ea typeface="Arial"/>
                <a:cs typeface="Arial"/>
                <a:sym typeface="Arial"/>
              </a:defRPr>
            </a:lvl1pPr>
            <a:lvl2pPr marL="790575" indent="-333375" defTabSz="914400">
              <a:spcBef>
                <a:spcPts val="600"/>
              </a:spcBef>
              <a:buFontTx/>
              <a:defRPr sz="2800">
                <a:latin typeface="Arial"/>
                <a:ea typeface="Arial"/>
                <a:cs typeface="Arial"/>
                <a:sym typeface="Arial"/>
              </a:defRPr>
            </a:lvl2pPr>
            <a:lvl3pPr marL="1234439" indent="-320039" defTabSz="914400">
              <a:spcBef>
                <a:spcPts val="600"/>
              </a:spcBef>
              <a:buFontTx/>
              <a:defRPr sz="2800">
                <a:latin typeface="Arial"/>
                <a:ea typeface="Arial"/>
                <a:cs typeface="Arial"/>
                <a:sym typeface="Arial"/>
              </a:defRPr>
            </a:lvl3pPr>
            <a:lvl4pPr marL="1727200" indent="-355600" defTabSz="914400">
              <a:spcBef>
                <a:spcPts val="600"/>
              </a:spcBef>
              <a:buFontTx/>
              <a:defRPr sz="2800">
                <a:latin typeface="Arial"/>
                <a:ea typeface="Arial"/>
                <a:cs typeface="Arial"/>
                <a:sym typeface="Arial"/>
              </a:defRPr>
            </a:lvl4pPr>
            <a:lvl5pPr marL="2184400" indent="-355600" defTabSz="914400">
              <a:spcBef>
                <a:spcPts val="600"/>
              </a:spcBef>
              <a:buFontTx/>
              <a:defRPr sz="2800">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 5</a:t>
            </a:r>
          </a:p>
        </p:txBody>
      </p:sp>
      <p:sp>
        <p:nvSpPr>
          <p:cNvPr id="663" name="Shape 663"/>
          <p:cNvSpPr>
            <a:spLocks noGrp="1"/>
          </p:cNvSpPr>
          <p:nvPr>
            <p:ph type="sldNum" sz="quarter" idx="2"/>
          </p:nvPr>
        </p:nvSpPr>
        <p:spPr>
          <a:xfrm>
            <a:off x="9880803" y="6632601"/>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3807503287"/>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5_比較">
    <p:spTree>
      <p:nvGrpSpPr>
        <p:cNvPr id="1" name=""/>
        <p:cNvGrpSpPr/>
        <p:nvPr/>
      </p:nvGrpSpPr>
      <p:grpSpPr>
        <a:xfrm>
          <a:off x="0" y="0"/>
          <a:ext cx="0" cy="0"/>
          <a:chOff x="0" y="0"/>
          <a:chExt cx="0" cy="0"/>
        </a:xfrm>
      </p:grpSpPr>
      <p:sp>
        <p:nvSpPr>
          <p:cNvPr id="670" name="Shape 670"/>
          <p:cNvSpPr>
            <a:spLocks noGrp="1"/>
          </p:cNvSpPr>
          <p:nvPr>
            <p:ph type="title"/>
          </p:nvPr>
        </p:nvSpPr>
        <p:spPr>
          <a:prstGeom prst="rect">
            <a:avLst/>
          </a:prstGeom>
        </p:spPr>
        <p:txBody>
          <a:bodyPr/>
          <a:lstStyle>
            <a:lvl1pPr defTabSz="914400">
              <a:defRPr>
                <a:latin typeface="Arial"/>
                <a:ea typeface="Arial"/>
                <a:cs typeface="Arial"/>
                <a:sym typeface="Arial"/>
              </a:defRPr>
            </a:lvl1pPr>
          </a:lstStyle>
          <a:p>
            <a:r>
              <a:t>タイトルテキスト</a:t>
            </a:r>
          </a:p>
        </p:txBody>
      </p:sp>
      <p:sp>
        <p:nvSpPr>
          <p:cNvPr id="671" name="Shape 671"/>
          <p:cNvSpPr>
            <a:spLocks noGrp="1"/>
          </p:cNvSpPr>
          <p:nvPr>
            <p:ph type="body" sz="quarter" idx="1"/>
          </p:nvPr>
        </p:nvSpPr>
        <p:spPr>
          <a:xfrm>
            <a:off x="514354" y="1535112"/>
            <a:ext cx="4545214" cy="639763"/>
          </a:xfrm>
          <a:prstGeom prst="rect">
            <a:avLst/>
          </a:prstGeom>
        </p:spPr>
        <p:txBody>
          <a:bodyPr anchor="b"/>
          <a:lstStyle>
            <a:lvl1pPr marL="0" indent="0" defTabSz="914400">
              <a:spcBef>
                <a:spcPts val="500"/>
              </a:spcBef>
              <a:buSzTx/>
              <a:buFontTx/>
              <a:buNone/>
              <a:defRPr sz="2400" b="1">
                <a:latin typeface="Arial"/>
                <a:ea typeface="Arial"/>
                <a:cs typeface="Arial"/>
                <a:sym typeface="Arial"/>
              </a:defRPr>
            </a:lvl1pPr>
            <a:lvl2pPr marL="0" indent="457200" defTabSz="914400">
              <a:spcBef>
                <a:spcPts val="500"/>
              </a:spcBef>
              <a:buSzTx/>
              <a:buFontTx/>
              <a:buNone/>
              <a:defRPr sz="2400" b="1">
                <a:latin typeface="Arial"/>
                <a:ea typeface="Arial"/>
                <a:cs typeface="Arial"/>
                <a:sym typeface="Arial"/>
              </a:defRPr>
            </a:lvl2pPr>
            <a:lvl3pPr marL="0" indent="914400" defTabSz="914400">
              <a:spcBef>
                <a:spcPts val="500"/>
              </a:spcBef>
              <a:buSzTx/>
              <a:buFontTx/>
              <a:buNone/>
              <a:defRPr sz="2400" b="1">
                <a:latin typeface="Arial"/>
                <a:ea typeface="Arial"/>
                <a:cs typeface="Arial"/>
                <a:sym typeface="Arial"/>
              </a:defRPr>
            </a:lvl3pPr>
            <a:lvl4pPr marL="0" indent="1371600" defTabSz="914400">
              <a:spcBef>
                <a:spcPts val="500"/>
              </a:spcBef>
              <a:buSzTx/>
              <a:buFontTx/>
              <a:buNone/>
              <a:defRPr sz="2400" b="1">
                <a:latin typeface="Arial"/>
                <a:ea typeface="Arial"/>
                <a:cs typeface="Arial"/>
                <a:sym typeface="Arial"/>
              </a:defRPr>
            </a:lvl4pPr>
            <a:lvl5pPr marL="0" indent="1828800" defTabSz="914400">
              <a:spcBef>
                <a:spcPts val="500"/>
              </a:spcBef>
              <a:buSzTx/>
              <a:buFontTx/>
              <a:buNone/>
              <a:defRPr sz="2400" b="1">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 5</a:t>
            </a:r>
          </a:p>
        </p:txBody>
      </p:sp>
      <p:sp>
        <p:nvSpPr>
          <p:cNvPr id="672" name="Shape 672"/>
          <p:cNvSpPr>
            <a:spLocks noGrp="1"/>
          </p:cNvSpPr>
          <p:nvPr>
            <p:ph type="body" sz="quarter" idx="13"/>
          </p:nvPr>
        </p:nvSpPr>
        <p:spPr>
          <a:xfrm>
            <a:off x="5225665" y="1535112"/>
            <a:ext cx="4546998" cy="639763"/>
          </a:xfrm>
          <a:prstGeom prst="rect">
            <a:avLst/>
          </a:prstGeom>
        </p:spPr>
        <p:txBody>
          <a:bodyPr anchor="b"/>
          <a:lstStyle/>
          <a:p>
            <a:pPr marL="0" indent="0" defTabSz="914400">
              <a:spcBef>
                <a:spcPts val="500"/>
              </a:spcBef>
              <a:buSzTx/>
              <a:buFontTx/>
              <a:buNone/>
              <a:defRPr sz="2400" b="1">
                <a:latin typeface="Arial"/>
                <a:ea typeface="Arial"/>
                <a:cs typeface="Arial"/>
                <a:sym typeface="Arial"/>
              </a:defRPr>
            </a:pPr>
            <a:endParaRPr/>
          </a:p>
        </p:txBody>
      </p:sp>
      <p:sp>
        <p:nvSpPr>
          <p:cNvPr id="673" name="Shape 673"/>
          <p:cNvSpPr>
            <a:spLocks noGrp="1"/>
          </p:cNvSpPr>
          <p:nvPr>
            <p:ph type="sldNum" sz="quarter" idx="2"/>
          </p:nvPr>
        </p:nvSpPr>
        <p:spPr>
          <a:xfrm>
            <a:off x="9880803" y="6632601"/>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161140647"/>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5_タイトルのみ">
    <p:spTree>
      <p:nvGrpSpPr>
        <p:cNvPr id="1" name=""/>
        <p:cNvGrpSpPr/>
        <p:nvPr/>
      </p:nvGrpSpPr>
      <p:grpSpPr>
        <a:xfrm>
          <a:off x="0" y="0"/>
          <a:ext cx="0" cy="0"/>
          <a:chOff x="0" y="0"/>
          <a:chExt cx="0" cy="0"/>
        </a:xfrm>
      </p:grpSpPr>
      <p:sp>
        <p:nvSpPr>
          <p:cNvPr id="680" name="Shape 680"/>
          <p:cNvSpPr>
            <a:spLocks noGrp="1"/>
          </p:cNvSpPr>
          <p:nvPr>
            <p:ph type="title"/>
          </p:nvPr>
        </p:nvSpPr>
        <p:spPr>
          <a:prstGeom prst="rect">
            <a:avLst/>
          </a:prstGeom>
        </p:spPr>
        <p:txBody>
          <a:bodyPr/>
          <a:lstStyle>
            <a:lvl1pPr defTabSz="914400">
              <a:defRPr>
                <a:latin typeface="Arial"/>
                <a:ea typeface="Arial"/>
                <a:cs typeface="Arial"/>
                <a:sym typeface="Arial"/>
              </a:defRPr>
            </a:lvl1pPr>
          </a:lstStyle>
          <a:p>
            <a:r>
              <a:t>タイトルテキスト</a:t>
            </a:r>
          </a:p>
        </p:txBody>
      </p:sp>
      <p:sp>
        <p:nvSpPr>
          <p:cNvPr id="681" name="Shape 681"/>
          <p:cNvSpPr>
            <a:spLocks noGrp="1"/>
          </p:cNvSpPr>
          <p:nvPr>
            <p:ph type="sldNum" sz="quarter" idx="2"/>
          </p:nvPr>
        </p:nvSpPr>
        <p:spPr>
          <a:xfrm>
            <a:off x="9880803" y="6632601"/>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3402771391"/>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5_白紙">
    <p:spTree>
      <p:nvGrpSpPr>
        <p:cNvPr id="1" name=""/>
        <p:cNvGrpSpPr/>
        <p:nvPr/>
      </p:nvGrpSpPr>
      <p:grpSpPr>
        <a:xfrm>
          <a:off x="0" y="0"/>
          <a:ext cx="0" cy="0"/>
          <a:chOff x="0" y="0"/>
          <a:chExt cx="0" cy="0"/>
        </a:xfrm>
      </p:grpSpPr>
      <p:sp>
        <p:nvSpPr>
          <p:cNvPr id="688" name="Shape 688"/>
          <p:cNvSpPr>
            <a:spLocks noGrp="1"/>
          </p:cNvSpPr>
          <p:nvPr>
            <p:ph type="sldNum" sz="quarter" idx="2"/>
          </p:nvPr>
        </p:nvSpPr>
        <p:spPr>
          <a:xfrm>
            <a:off x="9880803" y="6632601"/>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3675434062"/>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016324" y="4800600"/>
            <a:ext cx="6172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7D95B2D-3DD0-CE41-A689-A5BB6A0BB0F9}" type="datetimeFigureOut">
              <a:rPr lang="ja-JP" altLang="en-US" smtClean="0">
                <a:solidFill>
                  <a:prstClr val="black">
                    <a:tint val="75000"/>
                  </a:prstClr>
                </a:solidFill>
                <a:latin typeface="Calibri"/>
                <a:ea typeface="ＭＳ Ｐゴシック"/>
              </a:rPr>
              <a:pPr/>
              <a:t>2021/1/27</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638C5A6B-FBEF-914B-9103-FB015763EC18}"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9428877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5_タイトル付きのコンテンツ">
    <p:spTree>
      <p:nvGrpSpPr>
        <p:cNvPr id="1" name=""/>
        <p:cNvGrpSpPr/>
        <p:nvPr/>
      </p:nvGrpSpPr>
      <p:grpSpPr>
        <a:xfrm>
          <a:off x="0" y="0"/>
          <a:ext cx="0" cy="0"/>
          <a:chOff x="0" y="0"/>
          <a:chExt cx="0" cy="0"/>
        </a:xfrm>
      </p:grpSpPr>
      <p:sp>
        <p:nvSpPr>
          <p:cNvPr id="695" name="Shape 695"/>
          <p:cNvSpPr>
            <a:spLocks noGrp="1"/>
          </p:cNvSpPr>
          <p:nvPr>
            <p:ph type="title"/>
          </p:nvPr>
        </p:nvSpPr>
        <p:spPr>
          <a:xfrm>
            <a:off x="514354" y="273050"/>
            <a:ext cx="3384353" cy="1162050"/>
          </a:xfrm>
          <a:prstGeom prst="rect">
            <a:avLst/>
          </a:prstGeom>
        </p:spPr>
        <p:txBody>
          <a:bodyPr anchor="b"/>
          <a:lstStyle>
            <a:lvl1pPr algn="l" defTabSz="914400">
              <a:defRPr sz="2000" b="1">
                <a:latin typeface="Arial"/>
                <a:ea typeface="Arial"/>
                <a:cs typeface="Arial"/>
                <a:sym typeface="Arial"/>
              </a:defRPr>
            </a:lvl1pPr>
          </a:lstStyle>
          <a:p>
            <a:r>
              <a:t>タイトルテキスト</a:t>
            </a:r>
          </a:p>
        </p:txBody>
      </p:sp>
      <p:sp>
        <p:nvSpPr>
          <p:cNvPr id="696" name="Shape 696"/>
          <p:cNvSpPr>
            <a:spLocks noGrp="1"/>
          </p:cNvSpPr>
          <p:nvPr>
            <p:ph type="body" idx="1"/>
          </p:nvPr>
        </p:nvSpPr>
        <p:spPr>
          <a:xfrm>
            <a:off x="4021939" y="273077"/>
            <a:ext cx="5750720" cy="5853113"/>
          </a:xfrm>
          <a:prstGeom prst="rect">
            <a:avLst/>
          </a:prstGeom>
        </p:spPr>
        <p:txBody>
          <a:bodyPr/>
          <a:lstStyle>
            <a:lvl1pPr defTabSz="914400">
              <a:buFontTx/>
              <a:defRPr>
                <a:latin typeface="Arial"/>
                <a:ea typeface="Arial"/>
                <a:cs typeface="Arial"/>
                <a:sym typeface="Arial"/>
              </a:defRPr>
            </a:lvl1pPr>
            <a:lvl2pPr defTabSz="914400">
              <a:buFontTx/>
              <a:defRPr>
                <a:latin typeface="Arial"/>
                <a:ea typeface="Arial"/>
                <a:cs typeface="Arial"/>
                <a:sym typeface="Arial"/>
              </a:defRPr>
            </a:lvl2pPr>
            <a:lvl3pPr defTabSz="914400">
              <a:buFontTx/>
              <a:defRPr>
                <a:latin typeface="Arial"/>
                <a:ea typeface="Arial"/>
                <a:cs typeface="Arial"/>
                <a:sym typeface="Arial"/>
              </a:defRPr>
            </a:lvl3pPr>
            <a:lvl4pPr defTabSz="914400">
              <a:buFontTx/>
              <a:defRPr>
                <a:latin typeface="Arial"/>
                <a:ea typeface="Arial"/>
                <a:cs typeface="Arial"/>
                <a:sym typeface="Arial"/>
              </a:defRPr>
            </a:lvl4pPr>
            <a:lvl5pPr defTabSz="914400">
              <a:buFontTx/>
              <a:defRPr>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 5</a:t>
            </a:r>
          </a:p>
        </p:txBody>
      </p:sp>
      <p:sp>
        <p:nvSpPr>
          <p:cNvPr id="697" name="Shape 697"/>
          <p:cNvSpPr>
            <a:spLocks noGrp="1"/>
          </p:cNvSpPr>
          <p:nvPr>
            <p:ph type="body" sz="half" idx="13"/>
          </p:nvPr>
        </p:nvSpPr>
        <p:spPr>
          <a:xfrm>
            <a:off x="514355" y="1435103"/>
            <a:ext cx="3384352" cy="4691063"/>
          </a:xfrm>
          <a:prstGeom prst="rect">
            <a:avLst/>
          </a:prstGeom>
        </p:spPr>
        <p:txBody>
          <a:bodyPr/>
          <a:lstStyle/>
          <a:p>
            <a:pPr marL="0" indent="0" defTabSz="914400">
              <a:spcBef>
                <a:spcPts val="300"/>
              </a:spcBef>
              <a:buSzTx/>
              <a:buFontTx/>
              <a:buNone/>
              <a:defRPr sz="1400">
                <a:latin typeface="Arial"/>
                <a:ea typeface="Arial"/>
                <a:cs typeface="Arial"/>
                <a:sym typeface="Arial"/>
              </a:defRPr>
            </a:pPr>
            <a:endParaRPr/>
          </a:p>
        </p:txBody>
      </p:sp>
      <p:sp>
        <p:nvSpPr>
          <p:cNvPr id="698" name="Shape 698"/>
          <p:cNvSpPr>
            <a:spLocks noGrp="1"/>
          </p:cNvSpPr>
          <p:nvPr>
            <p:ph type="sldNum" sz="quarter" idx="2"/>
          </p:nvPr>
        </p:nvSpPr>
        <p:spPr>
          <a:xfrm>
            <a:off x="9880803" y="6632601"/>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3557536166"/>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2_タイトルと図">
    <p:spTree>
      <p:nvGrpSpPr>
        <p:cNvPr id="1" name=""/>
        <p:cNvGrpSpPr/>
        <p:nvPr/>
      </p:nvGrpSpPr>
      <p:grpSpPr>
        <a:xfrm>
          <a:off x="0" y="0"/>
          <a:ext cx="0" cy="0"/>
          <a:chOff x="0" y="0"/>
          <a:chExt cx="0" cy="0"/>
        </a:xfrm>
      </p:grpSpPr>
      <p:sp>
        <p:nvSpPr>
          <p:cNvPr id="705" name="Shape 705"/>
          <p:cNvSpPr>
            <a:spLocks noGrp="1"/>
          </p:cNvSpPr>
          <p:nvPr>
            <p:ph type="title"/>
          </p:nvPr>
        </p:nvSpPr>
        <p:spPr>
          <a:xfrm>
            <a:off x="2016324" y="4800600"/>
            <a:ext cx="6172201" cy="566738"/>
          </a:xfrm>
          <a:prstGeom prst="rect">
            <a:avLst/>
          </a:prstGeom>
        </p:spPr>
        <p:txBody>
          <a:bodyPr anchor="b"/>
          <a:lstStyle>
            <a:lvl1pPr algn="l" defTabSz="914400">
              <a:defRPr sz="2000" b="1">
                <a:latin typeface="Arial"/>
                <a:ea typeface="Arial"/>
                <a:cs typeface="Arial"/>
                <a:sym typeface="Arial"/>
              </a:defRPr>
            </a:lvl1pPr>
          </a:lstStyle>
          <a:p>
            <a:r>
              <a:t>タイトルテキスト</a:t>
            </a:r>
          </a:p>
        </p:txBody>
      </p:sp>
      <p:sp>
        <p:nvSpPr>
          <p:cNvPr id="706" name="Shape 706"/>
          <p:cNvSpPr>
            <a:spLocks noGrp="1"/>
          </p:cNvSpPr>
          <p:nvPr>
            <p:ph type="pic" sz="half" idx="13"/>
          </p:nvPr>
        </p:nvSpPr>
        <p:spPr>
          <a:xfrm>
            <a:off x="2016324" y="612775"/>
            <a:ext cx="6172201" cy="4114800"/>
          </a:xfrm>
          <a:prstGeom prst="rect">
            <a:avLst/>
          </a:prstGeom>
        </p:spPr>
        <p:txBody>
          <a:bodyPr lIns="91439" rIns="91439">
            <a:noAutofit/>
          </a:bodyPr>
          <a:lstStyle/>
          <a:p>
            <a:endParaRPr/>
          </a:p>
        </p:txBody>
      </p:sp>
      <p:sp>
        <p:nvSpPr>
          <p:cNvPr id="707" name="Shape 707"/>
          <p:cNvSpPr>
            <a:spLocks noGrp="1"/>
          </p:cNvSpPr>
          <p:nvPr>
            <p:ph type="body" sz="quarter" idx="1"/>
          </p:nvPr>
        </p:nvSpPr>
        <p:spPr>
          <a:xfrm>
            <a:off x="2016324" y="5367337"/>
            <a:ext cx="6172201" cy="804863"/>
          </a:xfrm>
          <a:prstGeom prst="rect">
            <a:avLst/>
          </a:prstGeom>
        </p:spPr>
        <p:txBody>
          <a:bodyPr/>
          <a:lstStyle>
            <a:lvl1pPr marL="0" indent="0" defTabSz="914400">
              <a:spcBef>
                <a:spcPts val="300"/>
              </a:spcBef>
              <a:buSzTx/>
              <a:buFontTx/>
              <a:buNone/>
              <a:defRPr sz="1400">
                <a:latin typeface="Arial"/>
                <a:ea typeface="Arial"/>
                <a:cs typeface="Arial"/>
                <a:sym typeface="Arial"/>
              </a:defRPr>
            </a:lvl1pPr>
            <a:lvl2pPr marL="0" indent="457200" defTabSz="914400">
              <a:spcBef>
                <a:spcPts val="300"/>
              </a:spcBef>
              <a:buSzTx/>
              <a:buFontTx/>
              <a:buNone/>
              <a:defRPr sz="1400">
                <a:latin typeface="Arial"/>
                <a:ea typeface="Arial"/>
                <a:cs typeface="Arial"/>
                <a:sym typeface="Arial"/>
              </a:defRPr>
            </a:lvl2pPr>
            <a:lvl3pPr marL="0" indent="914400" defTabSz="914400">
              <a:spcBef>
                <a:spcPts val="300"/>
              </a:spcBef>
              <a:buSzTx/>
              <a:buFontTx/>
              <a:buNone/>
              <a:defRPr sz="1400">
                <a:latin typeface="Arial"/>
                <a:ea typeface="Arial"/>
                <a:cs typeface="Arial"/>
                <a:sym typeface="Arial"/>
              </a:defRPr>
            </a:lvl3pPr>
            <a:lvl4pPr marL="0" indent="1371600" defTabSz="914400">
              <a:spcBef>
                <a:spcPts val="300"/>
              </a:spcBef>
              <a:buSzTx/>
              <a:buFontTx/>
              <a:buNone/>
              <a:defRPr sz="1400">
                <a:latin typeface="Arial"/>
                <a:ea typeface="Arial"/>
                <a:cs typeface="Arial"/>
                <a:sym typeface="Arial"/>
              </a:defRPr>
            </a:lvl4pPr>
            <a:lvl5pPr marL="0" indent="1828800" defTabSz="914400">
              <a:spcBef>
                <a:spcPts val="300"/>
              </a:spcBef>
              <a:buSzTx/>
              <a:buFontTx/>
              <a:buNone/>
              <a:defRPr sz="1400">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 5</a:t>
            </a:r>
          </a:p>
        </p:txBody>
      </p:sp>
      <p:sp>
        <p:nvSpPr>
          <p:cNvPr id="708" name="Shape 708"/>
          <p:cNvSpPr>
            <a:spLocks noGrp="1"/>
          </p:cNvSpPr>
          <p:nvPr>
            <p:ph type="sldNum" sz="quarter" idx="2"/>
          </p:nvPr>
        </p:nvSpPr>
        <p:spPr>
          <a:xfrm>
            <a:off x="9880803" y="6632601"/>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1926538609"/>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5_タイトルと縦書きテキスト">
    <p:spTree>
      <p:nvGrpSpPr>
        <p:cNvPr id="1" name=""/>
        <p:cNvGrpSpPr/>
        <p:nvPr/>
      </p:nvGrpSpPr>
      <p:grpSpPr>
        <a:xfrm>
          <a:off x="0" y="0"/>
          <a:ext cx="0" cy="0"/>
          <a:chOff x="0" y="0"/>
          <a:chExt cx="0" cy="0"/>
        </a:xfrm>
      </p:grpSpPr>
      <p:sp>
        <p:nvSpPr>
          <p:cNvPr id="715" name="Shape 715"/>
          <p:cNvSpPr>
            <a:spLocks noGrp="1"/>
          </p:cNvSpPr>
          <p:nvPr>
            <p:ph type="title"/>
          </p:nvPr>
        </p:nvSpPr>
        <p:spPr>
          <a:prstGeom prst="rect">
            <a:avLst/>
          </a:prstGeom>
        </p:spPr>
        <p:txBody>
          <a:bodyPr/>
          <a:lstStyle>
            <a:lvl1pPr defTabSz="914400">
              <a:defRPr>
                <a:latin typeface="Arial"/>
                <a:ea typeface="Arial"/>
                <a:cs typeface="Arial"/>
                <a:sym typeface="Arial"/>
              </a:defRPr>
            </a:lvl1pPr>
          </a:lstStyle>
          <a:p>
            <a:r>
              <a:t>タイトルテキスト</a:t>
            </a:r>
          </a:p>
        </p:txBody>
      </p:sp>
      <p:sp>
        <p:nvSpPr>
          <p:cNvPr id="716" name="Shape 716"/>
          <p:cNvSpPr>
            <a:spLocks noGrp="1"/>
          </p:cNvSpPr>
          <p:nvPr>
            <p:ph type="body" idx="1"/>
          </p:nvPr>
        </p:nvSpPr>
        <p:spPr>
          <a:xfrm>
            <a:off x="514350" y="1600206"/>
            <a:ext cx="9258300" cy="4525963"/>
          </a:xfrm>
          <a:prstGeom prst="rect">
            <a:avLst/>
          </a:prstGeom>
        </p:spPr>
        <p:txBody>
          <a:bodyPr/>
          <a:lstStyle>
            <a:lvl1pPr defTabSz="914400">
              <a:buFontTx/>
              <a:defRPr>
                <a:latin typeface="Arial"/>
                <a:ea typeface="Arial"/>
                <a:cs typeface="Arial"/>
                <a:sym typeface="Arial"/>
              </a:defRPr>
            </a:lvl1pPr>
            <a:lvl2pPr defTabSz="914400">
              <a:buFontTx/>
              <a:defRPr>
                <a:latin typeface="Arial"/>
                <a:ea typeface="Arial"/>
                <a:cs typeface="Arial"/>
                <a:sym typeface="Arial"/>
              </a:defRPr>
            </a:lvl2pPr>
            <a:lvl3pPr defTabSz="914400">
              <a:buFontTx/>
              <a:defRPr>
                <a:latin typeface="Arial"/>
                <a:ea typeface="Arial"/>
                <a:cs typeface="Arial"/>
                <a:sym typeface="Arial"/>
              </a:defRPr>
            </a:lvl3pPr>
            <a:lvl4pPr defTabSz="914400">
              <a:buFontTx/>
              <a:defRPr>
                <a:latin typeface="Arial"/>
                <a:ea typeface="Arial"/>
                <a:cs typeface="Arial"/>
                <a:sym typeface="Arial"/>
              </a:defRPr>
            </a:lvl4pPr>
            <a:lvl5pPr defTabSz="914400">
              <a:buFontTx/>
              <a:defRPr>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 5</a:t>
            </a:r>
          </a:p>
        </p:txBody>
      </p:sp>
      <p:sp>
        <p:nvSpPr>
          <p:cNvPr id="717" name="Shape 717"/>
          <p:cNvSpPr>
            <a:spLocks noGrp="1"/>
          </p:cNvSpPr>
          <p:nvPr>
            <p:ph type="sldNum" sz="quarter" idx="2"/>
          </p:nvPr>
        </p:nvSpPr>
        <p:spPr>
          <a:xfrm>
            <a:off x="9880803" y="6632601"/>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1635573503"/>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2_縦書きタイトル/テキスト">
    <p:spTree>
      <p:nvGrpSpPr>
        <p:cNvPr id="1" name=""/>
        <p:cNvGrpSpPr/>
        <p:nvPr/>
      </p:nvGrpSpPr>
      <p:grpSpPr>
        <a:xfrm>
          <a:off x="0" y="0"/>
          <a:ext cx="0" cy="0"/>
          <a:chOff x="0" y="0"/>
          <a:chExt cx="0" cy="0"/>
        </a:xfrm>
      </p:grpSpPr>
      <p:sp>
        <p:nvSpPr>
          <p:cNvPr id="724" name="Shape 724"/>
          <p:cNvSpPr>
            <a:spLocks noGrp="1"/>
          </p:cNvSpPr>
          <p:nvPr>
            <p:ph type="title"/>
          </p:nvPr>
        </p:nvSpPr>
        <p:spPr>
          <a:xfrm>
            <a:off x="7458075" y="274664"/>
            <a:ext cx="2314575" cy="5851526"/>
          </a:xfrm>
          <a:prstGeom prst="rect">
            <a:avLst/>
          </a:prstGeom>
        </p:spPr>
        <p:txBody>
          <a:bodyPr/>
          <a:lstStyle>
            <a:lvl1pPr defTabSz="914400">
              <a:defRPr>
                <a:latin typeface="Arial"/>
                <a:ea typeface="Arial"/>
                <a:cs typeface="Arial"/>
                <a:sym typeface="Arial"/>
              </a:defRPr>
            </a:lvl1pPr>
          </a:lstStyle>
          <a:p>
            <a:r>
              <a:t>タイトルテキスト</a:t>
            </a:r>
          </a:p>
        </p:txBody>
      </p:sp>
      <p:sp>
        <p:nvSpPr>
          <p:cNvPr id="725" name="Shape 725"/>
          <p:cNvSpPr>
            <a:spLocks noGrp="1"/>
          </p:cNvSpPr>
          <p:nvPr>
            <p:ph type="body" idx="1"/>
          </p:nvPr>
        </p:nvSpPr>
        <p:spPr>
          <a:xfrm>
            <a:off x="514350" y="274664"/>
            <a:ext cx="6772275" cy="5851526"/>
          </a:xfrm>
          <a:prstGeom prst="rect">
            <a:avLst/>
          </a:prstGeom>
        </p:spPr>
        <p:txBody>
          <a:bodyPr/>
          <a:lstStyle>
            <a:lvl1pPr defTabSz="914400">
              <a:buFontTx/>
              <a:defRPr>
                <a:latin typeface="Arial"/>
                <a:ea typeface="Arial"/>
                <a:cs typeface="Arial"/>
                <a:sym typeface="Arial"/>
              </a:defRPr>
            </a:lvl1pPr>
            <a:lvl2pPr defTabSz="914400">
              <a:buFontTx/>
              <a:defRPr>
                <a:latin typeface="Arial"/>
                <a:ea typeface="Arial"/>
                <a:cs typeface="Arial"/>
                <a:sym typeface="Arial"/>
              </a:defRPr>
            </a:lvl2pPr>
            <a:lvl3pPr defTabSz="914400">
              <a:buFontTx/>
              <a:defRPr>
                <a:latin typeface="Arial"/>
                <a:ea typeface="Arial"/>
                <a:cs typeface="Arial"/>
                <a:sym typeface="Arial"/>
              </a:defRPr>
            </a:lvl3pPr>
            <a:lvl4pPr defTabSz="914400">
              <a:buFontTx/>
              <a:defRPr>
                <a:latin typeface="Arial"/>
                <a:ea typeface="Arial"/>
                <a:cs typeface="Arial"/>
                <a:sym typeface="Arial"/>
              </a:defRPr>
            </a:lvl4pPr>
            <a:lvl5pPr defTabSz="914400">
              <a:buFontTx/>
              <a:defRPr>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 5</a:t>
            </a:r>
          </a:p>
        </p:txBody>
      </p:sp>
      <p:sp>
        <p:nvSpPr>
          <p:cNvPr id="726" name="Shape 726"/>
          <p:cNvSpPr>
            <a:spLocks noGrp="1"/>
          </p:cNvSpPr>
          <p:nvPr>
            <p:ph type="sldNum" sz="quarter" idx="2"/>
          </p:nvPr>
        </p:nvSpPr>
        <p:spPr>
          <a:xfrm>
            <a:off x="9880803" y="6632601"/>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178491333"/>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4_コンテンツ">
    <p:spTree>
      <p:nvGrpSpPr>
        <p:cNvPr id="1" name=""/>
        <p:cNvGrpSpPr/>
        <p:nvPr/>
      </p:nvGrpSpPr>
      <p:grpSpPr>
        <a:xfrm>
          <a:off x="0" y="0"/>
          <a:ext cx="0" cy="0"/>
          <a:chOff x="0" y="0"/>
          <a:chExt cx="0" cy="0"/>
        </a:xfrm>
      </p:grpSpPr>
      <p:sp>
        <p:nvSpPr>
          <p:cNvPr id="733" name="Shape 733"/>
          <p:cNvSpPr>
            <a:spLocks noGrp="1"/>
          </p:cNvSpPr>
          <p:nvPr>
            <p:ph type="body" idx="1"/>
          </p:nvPr>
        </p:nvSpPr>
        <p:spPr>
          <a:xfrm>
            <a:off x="514350" y="274664"/>
            <a:ext cx="9258300" cy="5851526"/>
          </a:xfrm>
          <a:prstGeom prst="rect">
            <a:avLst/>
          </a:prstGeom>
        </p:spPr>
        <p:txBody>
          <a:bodyPr/>
          <a:lstStyle>
            <a:lvl1pPr defTabSz="914400">
              <a:buFontTx/>
              <a:defRPr>
                <a:latin typeface="Arial"/>
                <a:ea typeface="Arial"/>
                <a:cs typeface="Arial"/>
                <a:sym typeface="Arial"/>
              </a:defRPr>
            </a:lvl1pPr>
            <a:lvl2pPr defTabSz="914400">
              <a:buFontTx/>
              <a:defRPr>
                <a:latin typeface="Arial"/>
                <a:ea typeface="Arial"/>
                <a:cs typeface="Arial"/>
                <a:sym typeface="Arial"/>
              </a:defRPr>
            </a:lvl2pPr>
            <a:lvl3pPr defTabSz="914400">
              <a:buFontTx/>
              <a:defRPr>
                <a:latin typeface="Arial"/>
                <a:ea typeface="Arial"/>
                <a:cs typeface="Arial"/>
                <a:sym typeface="Arial"/>
              </a:defRPr>
            </a:lvl3pPr>
            <a:lvl4pPr defTabSz="914400">
              <a:buFontTx/>
              <a:defRPr>
                <a:latin typeface="Arial"/>
                <a:ea typeface="Arial"/>
                <a:cs typeface="Arial"/>
                <a:sym typeface="Arial"/>
              </a:defRPr>
            </a:lvl4pPr>
            <a:lvl5pPr defTabSz="914400">
              <a:buFontTx/>
              <a:defRPr>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 5</a:t>
            </a:r>
          </a:p>
        </p:txBody>
      </p:sp>
      <p:sp>
        <p:nvSpPr>
          <p:cNvPr id="734" name="Shape 734"/>
          <p:cNvSpPr>
            <a:spLocks noGrp="1"/>
          </p:cNvSpPr>
          <p:nvPr>
            <p:ph type="sldNum" sz="quarter" idx="2"/>
          </p:nvPr>
        </p:nvSpPr>
        <p:spPr>
          <a:xfrm>
            <a:off x="9880803" y="6632601"/>
            <a:ext cx="204392" cy="152401"/>
          </a:xfrm>
          <a:prstGeom prst="rect">
            <a:avLst/>
          </a:prstGeom>
        </p:spPr>
        <p:txBody>
          <a:bodyPr lIns="0" tIns="0" rIns="0" bIns="0" anchor="t"/>
          <a:lstStyle>
            <a:lvl1pPr algn="ctr">
              <a:defRPr>
                <a:solidFill>
                  <a:srgbClr val="FFFFFF"/>
                </a:solidFill>
                <a:latin typeface="HGPSoeiKakugothicUB"/>
                <a:ea typeface="HGPSoeiKakugothicUB"/>
                <a:cs typeface="HGPSoeiKakugothicUB"/>
                <a:sym typeface="HGPSoeiKakugothicUB"/>
              </a:defRPr>
            </a:lvl1pPr>
          </a:lstStyle>
          <a:p>
            <a:fld id="{86CB4B4D-7CA3-9044-876B-883B54F8677D}" type="slidenum">
              <a:rPr/>
              <a:pPr/>
              <a:t>‹#›</a:t>
            </a:fld>
            <a:endParaRPr/>
          </a:p>
        </p:txBody>
      </p:sp>
    </p:spTree>
    <p:extLst>
      <p:ext uri="{BB962C8B-B14F-4D97-AF65-F5344CB8AC3E}">
        <p14:creationId xmlns:p14="http://schemas.microsoft.com/office/powerpoint/2010/main" val="3411409774"/>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2_タイトルとグラフ">
    <p:spTree>
      <p:nvGrpSpPr>
        <p:cNvPr id="1" name=""/>
        <p:cNvGrpSpPr/>
        <p:nvPr/>
      </p:nvGrpSpPr>
      <p:grpSpPr>
        <a:xfrm>
          <a:off x="0" y="0"/>
          <a:ext cx="0" cy="0"/>
          <a:chOff x="0" y="0"/>
          <a:chExt cx="0" cy="0"/>
        </a:xfrm>
      </p:grpSpPr>
      <p:sp>
        <p:nvSpPr>
          <p:cNvPr id="741" name="Shape 741"/>
          <p:cNvSpPr>
            <a:spLocks noGrp="1"/>
          </p:cNvSpPr>
          <p:nvPr>
            <p:ph type="title"/>
          </p:nvPr>
        </p:nvSpPr>
        <p:spPr>
          <a:xfrm>
            <a:off x="1339850" y="609600"/>
            <a:ext cx="7715250" cy="1143000"/>
          </a:xfrm>
          <a:prstGeom prst="rect">
            <a:avLst/>
          </a:prstGeom>
        </p:spPr>
        <p:txBody>
          <a:bodyPr/>
          <a:lstStyle>
            <a:lvl1pPr defTabSz="914400">
              <a:defRPr>
                <a:latin typeface="Arial"/>
                <a:ea typeface="Arial"/>
                <a:cs typeface="Arial"/>
                <a:sym typeface="Arial"/>
              </a:defRPr>
            </a:lvl1pPr>
          </a:lstStyle>
          <a:p>
            <a:r>
              <a:t>タイトルテキスト</a:t>
            </a:r>
          </a:p>
        </p:txBody>
      </p:sp>
      <p:sp>
        <p:nvSpPr>
          <p:cNvPr id="742" name="Shape 742"/>
          <p:cNvSpPr>
            <a:spLocks noGrp="1"/>
          </p:cNvSpPr>
          <p:nvPr>
            <p:ph type="sldNum" sz="quarter" idx="2"/>
          </p:nvPr>
        </p:nvSpPr>
        <p:spPr>
          <a:xfrm>
            <a:off x="4972050" y="6172200"/>
            <a:ext cx="2400300" cy="368301"/>
          </a:xfrm>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769875105"/>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1_タイトル、メディア クリップ、テキスト">
    <p:spTree>
      <p:nvGrpSpPr>
        <p:cNvPr id="1" name=""/>
        <p:cNvGrpSpPr/>
        <p:nvPr/>
      </p:nvGrpSpPr>
      <p:grpSpPr>
        <a:xfrm>
          <a:off x="0" y="0"/>
          <a:ext cx="0" cy="0"/>
          <a:chOff x="0" y="0"/>
          <a:chExt cx="0" cy="0"/>
        </a:xfrm>
      </p:grpSpPr>
      <p:sp>
        <p:nvSpPr>
          <p:cNvPr id="749" name="Shape 749"/>
          <p:cNvSpPr>
            <a:spLocks noGrp="1"/>
          </p:cNvSpPr>
          <p:nvPr>
            <p:ph type="title"/>
          </p:nvPr>
        </p:nvSpPr>
        <p:spPr>
          <a:xfrm>
            <a:off x="1339850" y="609600"/>
            <a:ext cx="7715250" cy="1143000"/>
          </a:xfrm>
          <a:prstGeom prst="rect">
            <a:avLst/>
          </a:prstGeom>
        </p:spPr>
        <p:txBody>
          <a:bodyPr/>
          <a:lstStyle>
            <a:lvl1pPr defTabSz="914400">
              <a:defRPr>
                <a:latin typeface="Arial"/>
                <a:ea typeface="Arial"/>
                <a:cs typeface="Arial"/>
                <a:sym typeface="Arial"/>
              </a:defRPr>
            </a:lvl1pPr>
          </a:lstStyle>
          <a:p>
            <a:r>
              <a:t>タイトルテキスト</a:t>
            </a:r>
          </a:p>
        </p:txBody>
      </p:sp>
      <p:sp>
        <p:nvSpPr>
          <p:cNvPr id="750" name="Shape 750"/>
          <p:cNvSpPr>
            <a:spLocks noGrp="1"/>
          </p:cNvSpPr>
          <p:nvPr>
            <p:ph type="media" sz="half" idx="13"/>
          </p:nvPr>
        </p:nvSpPr>
        <p:spPr>
          <a:xfrm>
            <a:off x="1312877" y="1981200"/>
            <a:ext cx="3819526" cy="4114800"/>
          </a:xfrm>
          <a:prstGeom prst="rect">
            <a:avLst/>
          </a:prstGeom>
        </p:spPr>
        <p:txBody>
          <a:bodyPr lIns="91439" rIns="91439">
            <a:noAutofit/>
          </a:bodyPr>
          <a:lstStyle/>
          <a:p>
            <a:endParaRPr/>
          </a:p>
        </p:txBody>
      </p:sp>
      <p:sp>
        <p:nvSpPr>
          <p:cNvPr id="751" name="Shape 751"/>
          <p:cNvSpPr>
            <a:spLocks noGrp="1"/>
          </p:cNvSpPr>
          <p:nvPr>
            <p:ph type="body" sz="half" idx="1"/>
          </p:nvPr>
        </p:nvSpPr>
        <p:spPr>
          <a:xfrm>
            <a:off x="5284792" y="1981200"/>
            <a:ext cx="3819526" cy="4114800"/>
          </a:xfrm>
          <a:prstGeom prst="rect">
            <a:avLst/>
          </a:prstGeom>
        </p:spPr>
        <p:txBody>
          <a:bodyPr/>
          <a:lstStyle>
            <a:lvl1pPr defTabSz="914400">
              <a:buFontTx/>
              <a:defRPr>
                <a:latin typeface="Arial"/>
                <a:ea typeface="Arial"/>
                <a:cs typeface="Arial"/>
                <a:sym typeface="Arial"/>
              </a:defRPr>
            </a:lvl1pPr>
            <a:lvl2pPr defTabSz="914400">
              <a:buFontTx/>
              <a:defRPr>
                <a:latin typeface="Arial"/>
                <a:ea typeface="Arial"/>
                <a:cs typeface="Arial"/>
                <a:sym typeface="Arial"/>
              </a:defRPr>
            </a:lvl2pPr>
            <a:lvl3pPr defTabSz="914400">
              <a:buFontTx/>
              <a:defRPr>
                <a:latin typeface="Arial"/>
                <a:ea typeface="Arial"/>
                <a:cs typeface="Arial"/>
                <a:sym typeface="Arial"/>
              </a:defRPr>
            </a:lvl3pPr>
            <a:lvl4pPr defTabSz="914400">
              <a:buFontTx/>
              <a:defRPr>
                <a:latin typeface="Arial"/>
                <a:ea typeface="Arial"/>
                <a:cs typeface="Arial"/>
                <a:sym typeface="Arial"/>
              </a:defRPr>
            </a:lvl4pPr>
            <a:lvl5pPr defTabSz="914400">
              <a:buFontTx/>
              <a:defRPr>
                <a:latin typeface="Arial"/>
                <a:ea typeface="Arial"/>
                <a:cs typeface="Arial"/>
                <a:sym typeface="Arial"/>
              </a:defRPr>
            </a:lvl5pPr>
          </a:lstStyle>
          <a:p>
            <a:r>
              <a:t>本文レベル1</a:t>
            </a:r>
          </a:p>
          <a:p>
            <a:pPr lvl="1"/>
            <a:r>
              <a:t>本文レベル2</a:t>
            </a:r>
          </a:p>
          <a:p>
            <a:pPr lvl="2"/>
            <a:r>
              <a:t>本文レベル3</a:t>
            </a:r>
          </a:p>
          <a:p>
            <a:pPr lvl="3"/>
            <a:r>
              <a:t>本文レベル4</a:t>
            </a:r>
          </a:p>
          <a:p>
            <a:pPr lvl="4"/>
            <a:r>
              <a:t>本文レベル 5</a:t>
            </a:r>
          </a:p>
        </p:txBody>
      </p:sp>
      <p:sp>
        <p:nvSpPr>
          <p:cNvPr id="752" name="Shape 752"/>
          <p:cNvSpPr>
            <a:spLocks noGrp="1"/>
          </p:cNvSpPr>
          <p:nvPr>
            <p:ph type="sldNum" sz="quarter" idx="2"/>
          </p:nvPr>
        </p:nvSpPr>
        <p:spPr>
          <a:xfrm>
            <a:off x="4972050" y="6172200"/>
            <a:ext cx="2400300" cy="368301"/>
          </a:xfrm>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177566686"/>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6_タイトル スライド">
    <p:spTree>
      <p:nvGrpSpPr>
        <p:cNvPr id="1" name=""/>
        <p:cNvGrpSpPr/>
        <p:nvPr/>
      </p:nvGrpSpPr>
      <p:grpSpPr>
        <a:xfrm>
          <a:off x="0" y="0"/>
          <a:ext cx="0" cy="0"/>
          <a:chOff x="0" y="0"/>
          <a:chExt cx="0" cy="0"/>
        </a:xfrm>
      </p:grpSpPr>
      <p:sp>
        <p:nvSpPr>
          <p:cNvPr id="759" name="Shape 759"/>
          <p:cNvSpPr>
            <a:spLocks noGrp="1"/>
          </p:cNvSpPr>
          <p:nvPr>
            <p:ph type="title"/>
          </p:nvPr>
        </p:nvSpPr>
        <p:spPr>
          <a:xfrm>
            <a:off x="771525" y="2130439"/>
            <a:ext cx="8743950" cy="1470026"/>
          </a:xfrm>
          <a:prstGeom prst="rect">
            <a:avLst/>
          </a:prstGeom>
        </p:spPr>
        <p:txBody>
          <a:bodyPr/>
          <a:lstStyle/>
          <a:p>
            <a:r>
              <a:t>タイトルテキスト</a:t>
            </a:r>
          </a:p>
        </p:txBody>
      </p:sp>
      <p:sp>
        <p:nvSpPr>
          <p:cNvPr id="760" name="Shape 760"/>
          <p:cNvSpPr>
            <a:spLocks noGrp="1"/>
          </p:cNvSpPr>
          <p:nvPr>
            <p:ph type="body" sz="quarter" idx="1"/>
          </p:nvPr>
        </p:nvSpPr>
        <p:spPr>
          <a:xfrm>
            <a:off x="1543050" y="3886200"/>
            <a:ext cx="72009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本文レベル1</a:t>
            </a:r>
          </a:p>
          <a:p>
            <a:pPr lvl="1"/>
            <a:r>
              <a:t>本文レベル2</a:t>
            </a:r>
          </a:p>
          <a:p>
            <a:pPr lvl="2"/>
            <a:r>
              <a:t>本文レベル3</a:t>
            </a:r>
          </a:p>
          <a:p>
            <a:pPr lvl="3"/>
            <a:r>
              <a:t>本文レベル4</a:t>
            </a:r>
          </a:p>
          <a:p>
            <a:pPr lvl="4"/>
            <a:r>
              <a:t>本文レベル 5</a:t>
            </a:r>
          </a:p>
        </p:txBody>
      </p:sp>
      <p:sp>
        <p:nvSpPr>
          <p:cNvPr id="761" name="Shape 761"/>
          <p:cNvSpPr>
            <a:spLocks noGrp="1"/>
          </p:cNvSpPr>
          <p:nvPr>
            <p:ph type="sldNum" sz="quarter" idx="2"/>
          </p:nvPr>
        </p:nvSpPr>
        <p:spPr>
          <a:xfrm>
            <a:off x="9514026" y="6404308"/>
            <a:ext cx="258624" cy="269241"/>
          </a:xfrm>
          <a:prstGeom prst="rect">
            <a:avLst/>
          </a:prstGeom>
        </p:spPr>
        <p:txBody>
          <a:bodyPr/>
          <a:lstStyle>
            <a:lvl1pPr>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31526327"/>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6_タイトルとコンテンツ">
    <p:spTree>
      <p:nvGrpSpPr>
        <p:cNvPr id="1" name=""/>
        <p:cNvGrpSpPr/>
        <p:nvPr/>
      </p:nvGrpSpPr>
      <p:grpSpPr>
        <a:xfrm>
          <a:off x="0" y="0"/>
          <a:ext cx="0" cy="0"/>
          <a:chOff x="0" y="0"/>
          <a:chExt cx="0" cy="0"/>
        </a:xfrm>
      </p:grpSpPr>
      <p:sp>
        <p:nvSpPr>
          <p:cNvPr id="768" name="Shape 768"/>
          <p:cNvSpPr>
            <a:spLocks noGrp="1"/>
          </p:cNvSpPr>
          <p:nvPr>
            <p:ph type="title"/>
          </p:nvPr>
        </p:nvSpPr>
        <p:spPr>
          <a:prstGeom prst="rect">
            <a:avLst/>
          </a:prstGeom>
        </p:spPr>
        <p:txBody>
          <a:bodyPr/>
          <a:lstStyle/>
          <a:p>
            <a:r>
              <a:t>タイトルテキスト</a:t>
            </a:r>
          </a:p>
        </p:txBody>
      </p:sp>
      <p:sp>
        <p:nvSpPr>
          <p:cNvPr id="769" name="Shape 769"/>
          <p:cNvSpPr>
            <a:spLocks noGrp="1"/>
          </p:cNvSpPr>
          <p:nvPr>
            <p:ph type="body" idx="1"/>
          </p:nvPr>
        </p:nvSpPr>
        <p:spPr>
          <a:xfrm>
            <a:off x="514350" y="1600206"/>
            <a:ext cx="9258300" cy="4525963"/>
          </a:xfrm>
          <a:prstGeom prst="rect">
            <a:avLst/>
          </a:prstGeom>
        </p:spPr>
        <p:txBody>
          <a:bodyPr/>
          <a:lstStyle/>
          <a:p>
            <a:r>
              <a:t>本文レベル1</a:t>
            </a:r>
          </a:p>
          <a:p>
            <a:pPr lvl="1"/>
            <a:r>
              <a:t>本文レベル2</a:t>
            </a:r>
          </a:p>
          <a:p>
            <a:pPr lvl="2"/>
            <a:r>
              <a:t>本文レベル3</a:t>
            </a:r>
          </a:p>
          <a:p>
            <a:pPr lvl="3"/>
            <a:r>
              <a:t>本文レベル4</a:t>
            </a:r>
          </a:p>
          <a:p>
            <a:pPr lvl="4"/>
            <a:r>
              <a:t>本文レベル 5</a:t>
            </a:r>
          </a:p>
        </p:txBody>
      </p:sp>
      <p:sp>
        <p:nvSpPr>
          <p:cNvPr id="770" name="Shape 770"/>
          <p:cNvSpPr>
            <a:spLocks noGrp="1"/>
          </p:cNvSpPr>
          <p:nvPr>
            <p:ph type="sldNum" sz="quarter" idx="2"/>
          </p:nvPr>
        </p:nvSpPr>
        <p:spPr>
          <a:xfrm>
            <a:off x="9514026" y="6404308"/>
            <a:ext cx="258624" cy="269241"/>
          </a:xfrm>
          <a:prstGeom prst="rect">
            <a:avLst/>
          </a:prstGeom>
        </p:spPr>
        <p:txBody>
          <a:bodyPr/>
          <a:lstStyle>
            <a:lvl1pPr>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230801770"/>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3_セクション見出し">
    <p:spTree>
      <p:nvGrpSpPr>
        <p:cNvPr id="1" name=""/>
        <p:cNvGrpSpPr/>
        <p:nvPr/>
      </p:nvGrpSpPr>
      <p:grpSpPr>
        <a:xfrm>
          <a:off x="0" y="0"/>
          <a:ext cx="0" cy="0"/>
          <a:chOff x="0" y="0"/>
          <a:chExt cx="0" cy="0"/>
        </a:xfrm>
      </p:grpSpPr>
      <p:sp>
        <p:nvSpPr>
          <p:cNvPr id="777" name="Shape 777"/>
          <p:cNvSpPr>
            <a:spLocks noGrp="1"/>
          </p:cNvSpPr>
          <p:nvPr>
            <p:ph type="title"/>
          </p:nvPr>
        </p:nvSpPr>
        <p:spPr>
          <a:xfrm>
            <a:off x="812601" y="4406915"/>
            <a:ext cx="8743951" cy="1362076"/>
          </a:xfrm>
          <a:prstGeom prst="rect">
            <a:avLst/>
          </a:prstGeom>
        </p:spPr>
        <p:txBody>
          <a:bodyPr anchor="t"/>
          <a:lstStyle>
            <a:lvl1pPr algn="l">
              <a:defRPr sz="4000" b="1" cap="all"/>
            </a:lvl1pPr>
          </a:lstStyle>
          <a:p>
            <a:r>
              <a:t>タイトルテキスト</a:t>
            </a:r>
          </a:p>
        </p:txBody>
      </p:sp>
      <p:sp>
        <p:nvSpPr>
          <p:cNvPr id="778" name="Shape 778"/>
          <p:cNvSpPr>
            <a:spLocks noGrp="1"/>
          </p:cNvSpPr>
          <p:nvPr>
            <p:ph type="body" sz="quarter" idx="1"/>
          </p:nvPr>
        </p:nvSpPr>
        <p:spPr>
          <a:xfrm>
            <a:off x="812601" y="2906713"/>
            <a:ext cx="874395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本文レベル1</a:t>
            </a:r>
          </a:p>
          <a:p>
            <a:pPr lvl="1"/>
            <a:r>
              <a:t>本文レベル2</a:t>
            </a:r>
          </a:p>
          <a:p>
            <a:pPr lvl="2"/>
            <a:r>
              <a:t>本文レベル3</a:t>
            </a:r>
          </a:p>
          <a:p>
            <a:pPr lvl="3"/>
            <a:r>
              <a:t>本文レベル4</a:t>
            </a:r>
          </a:p>
          <a:p>
            <a:pPr lvl="4"/>
            <a:r>
              <a:t>本文レベル 5</a:t>
            </a:r>
          </a:p>
        </p:txBody>
      </p:sp>
      <p:sp>
        <p:nvSpPr>
          <p:cNvPr id="779" name="Shape 779"/>
          <p:cNvSpPr>
            <a:spLocks noGrp="1"/>
          </p:cNvSpPr>
          <p:nvPr>
            <p:ph type="sldNum" sz="quarter" idx="2"/>
          </p:nvPr>
        </p:nvSpPr>
        <p:spPr>
          <a:xfrm>
            <a:off x="9514026" y="6404308"/>
            <a:ext cx="258624" cy="269241"/>
          </a:xfrm>
          <a:prstGeom prst="rect">
            <a:avLst/>
          </a:prstGeom>
        </p:spPr>
        <p:txBody>
          <a:bodyPr/>
          <a:lstStyle>
            <a:lvl1pPr>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11235549"/>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129.xml"/><Relationship Id="rId21" Type="http://schemas.openxmlformats.org/officeDocument/2006/relationships/slideLayout" Target="../slideLayouts/slideLayout33.xml"/><Relationship Id="rId42" Type="http://schemas.openxmlformats.org/officeDocument/2006/relationships/slideLayout" Target="../slideLayouts/slideLayout54.xml"/><Relationship Id="rId63" Type="http://schemas.openxmlformats.org/officeDocument/2006/relationships/slideLayout" Target="../slideLayouts/slideLayout75.xml"/><Relationship Id="rId84" Type="http://schemas.openxmlformats.org/officeDocument/2006/relationships/slideLayout" Target="../slideLayouts/slideLayout96.xml"/><Relationship Id="rId138" Type="http://schemas.openxmlformats.org/officeDocument/2006/relationships/slideLayout" Target="../slideLayouts/slideLayout150.xml"/><Relationship Id="rId159" Type="http://schemas.openxmlformats.org/officeDocument/2006/relationships/slideLayout" Target="../slideLayouts/slideLayout171.xml"/><Relationship Id="rId170" Type="http://schemas.openxmlformats.org/officeDocument/2006/relationships/slideLayout" Target="../slideLayouts/slideLayout182.xml"/><Relationship Id="rId107" Type="http://schemas.openxmlformats.org/officeDocument/2006/relationships/slideLayout" Target="../slideLayouts/slideLayout119.xml"/><Relationship Id="rId11" Type="http://schemas.openxmlformats.org/officeDocument/2006/relationships/slideLayout" Target="../slideLayouts/slideLayout23.xml"/><Relationship Id="rId32" Type="http://schemas.openxmlformats.org/officeDocument/2006/relationships/slideLayout" Target="../slideLayouts/slideLayout44.xml"/><Relationship Id="rId53" Type="http://schemas.openxmlformats.org/officeDocument/2006/relationships/slideLayout" Target="../slideLayouts/slideLayout65.xml"/><Relationship Id="rId74" Type="http://schemas.openxmlformats.org/officeDocument/2006/relationships/slideLayout" Target="../slideLayouts/slideLayout86.xml"/><Relationship Id="rId128" Type="http://schemas.openxmlformats.org/officeDocument/2006/relationships/slideLayout" Target="../slideLayouts/slideLayout140.xml"/><Relationship Id="rId149" Type="http://schemas.openxmlformats.org/officeDocument/2006/relationships/slideLayout" Target="../slideLayouts/slideLayout161.xml"/><Relationship Id="rId5" Type="http://schemas.openxmlformats.org/officeDocument/2006/relationships/slideLayout" Target="../slideLayouts/slideLayout17.xml"/><Relationship Id="rId95" Type="http://schemas.openxmlformats.org/officeDocument/2006/relationships/slideLayout" Target="../slideLayouts/slideLayout107.xml"/><Relationship Id="rId160" Type="http://schemas.openxmlformats.org/officeDocument/2006/relationships/slideLayout" Target="../slideLayouts/slideLayout172.xml"/><Relationship Id="rId181" Type="http://schemas.openxmlformats.org/officeDocument/2006/relationships/slideLayout" Target="../slideLayouts/slideLayout193.xml"/><Relationship Id="rId22" Type="http://schemas.openxmlformats.org/officeDocument/2006/relationships/slideLayout" Target="../slideLayouts/slideLayout34.xml"/><Relationship Id="rId43" Type="http://schemas.openxmlformats.org/officeDocument/2006/relationships/slideLayout" Target="../slideLayouts/slideLayout55.xml"/><Relationship Id="rId64" Type="http://schemas.openxmlformats.org/officeDocument/2006/relationships/slideLayout" Target="../slideLayouts/slideLayout76.xml"/><Relationship Id="rId118" Type="http://schemas.openxmlformats.org/officeDocument/2006/relationships/slideLayout" Target="../slideLayouts/slideLayout130.xml"/><Relationship Id="rId139" Type="http://schemas.openxmlformats.org/officeDocument/2006/relationships/slideLayout" Target="../slideLayouts/slideLayout151.xml"/><Relationship Id="rId85" Type="http://schemas.openxmlformats.org/officeDocument/2006/relationships/slideLayout" Target="../slideLayouts/slideLayout97.xml"/><Relationship Id="rId150" Type="http://schemas.openxmlformats.org/officeDocument/2006/relationships/slideLayout" Target="../slideLayouts/slideLayout162.xml"/><Relationship Id="rId171" Type="http://schemas.openxmlformats.org/officeDocument/2006/relationships/slideLayout" Target="../slideLayouts/slideLayout183.xml"/><Relationship Id="rId12" Type="http://schemas.openxmlformats.org/officeDocument/2006/relationships/slideLayout" Target="../slideLayouts/slideLayout24.xml"/><Relationship Id="rId33" Type="http://schemas.openxmlformats.org/officeDocument/2006/relationships/slideLayout" Target="../slideLayouts/slideLayout45.xml"/><Relationship Id="rId108" Type="http://schemas.openxmlformats.org/officeDocument/2006/relationships/slideLayout" Target="../slideLayouts/slideLayout120.xml"/><Relationship Id="rId129" Type="http://schemas.openxmlformats.org/officeDocument/2006/relationships/slideLayout" Target="../slideLayouts/slideLayout141.xml"/><Relationship Id="rId54" Type="http://schemas.openxmlformats.org/officeDocument/2006/relationships/slideLayout" Target="../slideLayouts/slideLayout66.xml"/><Relationship Id="rId75" Type="http://schemas.openxmlformats.org/officeDocument/2006/relationships/slideLayout" Target="../slideLayouts/slideLayout87.xml"/><Relationship Id="rId96" Type="http://schemas.openxmlformats.org/officeDocument/2006/relationships/slideLayout" Target="../slideLayouts/slideLayout108.xml"/><Relationship Id="rId140" Type="http://schemas.openxmlformats.org/officeDocument/2006/relationships/slideLayout" Target="../slideLayouts/slideLayout152.xml"/><Relationship Id="rId161" Type="http://schemas.openxmlformats.org/officeDocument/2006/relationships/slideLayout" Target="../slideLayouts/slideLayout173.xml"/><Relationship Id="rId182" Type="http://schemas.openxmlformats.org/officeDocument/2006/relationships/slideLayout" Target="../slideLayouts/slideLayout194.xml"/><Relationship Id="rId6" Type="http://schemas.openxmlformats.org/officeDocument/2006/relationships/slideLayout" Target="../slideLayouts/slideLayout18.xml"/><Relationship Id="rId23" Type="http://schemas.openxmlformats.org/officeDocument/2006/relationships/slideLayout" Target="../slideLayouts/slideLayout35.xml"/><Relationship Id="rId119" Type="http://schemas.openxmlformats.org/officeDocument/2006/relationships/slideLayout" Target="../slideLayouts/slideLayout131.xml"/><Relationship Id="rId44" Type="http://schemas.openxmlformats.org/officeDocument/2006/relationships/slideLayout" Target="../slideLayouts/slideLayout56.xml"/><Relationship Id="rId65" Type="http://schemas.openxmlformats.org/officeDocument/2006/relationships/slideLayout" Target="../slideLayouts/slideLayout77.xml"/><Relationship Id="rId86" Type="http://schemas.openxmlformats.org/officeDocument/2006/relationships/slideLayout" Target="../slideLayouts/slideLayout98.xml"/><Relationship Id="rId130" Type="http://schemas.openxmlformats.org/officeDocument/2006/relationships/slideLayout" Target="../slideLayouts/slideLayout142.xml"/><Relationship Id="rId151" Type="http://schemas.openxmlformats.org/officeDocument/2006/relationships/slideLayout" Target="../slideLayouts/slideLayout163.xml"/><Relationship Id="rId172" Type="http://schemas.openxmlformats.org/officeDocument/2006/relationships/slideLayout" Target="../slideLayouts/slideLayout184.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9" Type="http://schemas.openxmlformats.org/officeDocument/2006/relationships/slideLayout" Target="../slideLayouts/slideLayout51.xml"/><Relationship Id="rId109" Type="http://schemas.openxmlformats.org/officeDocument/2006/relationships/slideLayout" Target="../slideLayouts/slideLayout121.xml"/><Relationship Id="rId34" Type="http://schemas.openxmlformats.org/officeDocument/2006/relationships/slideLayout" Target="../slideLayouts/slideLayout46.xml"/><Relationship Id="rId50" Type="http://schemas.openxmlformats.org/officeDocument/2006/relationships/slideLayout" Target="../slideLayouts/slideLayout62.xml"/><Relationship Id="rId55" Type="http://schemas.openxmlformats.org/officeDocument/2006/relationships/slideLayout" Target="../slideLayouts/slideLayout67.xml"/><Relationship Id="rId76" Type="http://schemas.openxmlformats.org/officeDocument/2006/relationships/slideLayout" Target="../slideLayouts/slideLayout88.xml"/><Relationship Id="rId97" Type="http://schemas.openxmlformats.org/officeDocument/2006/relationships/slideLayout" Target="../slideLayouts/slideLayout109.xml"/><Relationship Id="rId104" Type="http://schemas.openxmlformats.org/officeDocument/2006/relationships/slideLayout" Target="../slideLayouts/slideLayout116.xml"/><Relationship Id="rId120" Type="http://schemas.openxmlformats.org/officeDocument/2006/relationships/slideLayout" Target="../slideLayouts/slideLayout132.xml"/><Relationship Id="rId125" Type="http://schemas.openxmlformats.org/officeDocument/2006/relationships/slideLayout" Target="../slideLayouts/slideLayout137.xml"/><Relationship Id="rId141" Type="http://schemas.openxmlformats.org/officeDocument/2006/relationships/slideLayout" Target="../slideLayouts/slideLayout153.xml"/><Relationship Id="rId146" Type="http://schemas.openxmlformats.org/officeDocument/2006/relationships/slideLayout" Target="../slideLayouts/slideLayout158.xml"/><Relationship Id="rId167" Type="http://schemas.openxmlformats.org/officeDocument/2006/relationships/slideLayout" Target="../slideLayouts/slideLayout179.xml"/><Relationship Id="rId7" Type="http://schemas.openxmlformats.org/officeDocument/2006/relationships/slideLayout" Target="../slideLayouts/slideLayout19.xml"/><Relationship Id="rId71" Type="http://schemas.openxmlformats.org/officeDocument/2006/relationships/slideLayout" Target="../slideLayouts/slideLayout83.xml"/><Relationship Id="rId92" Type="http://schemas.openxmlformats.org/officeDocument/2006/relationships/slideLayout" Target="../slideLayouts/slideLayout104.xml"/><Relationship Id="rId162" Type="http://schemas.openxmlformats.org/officeDocument/2006/relationships/slideLayout" Target="../slideLayouts/slideLayout174.xml"/><Relationship Id="rId183" Type="http://schemas.openxmlformats.org/officeDocument/2006/relationships/slideLayout" Target="../slideLayouts/slideLayout195.xml"/><Relationship Id="rId2" Type="http://schemas.openxmlformats.org/officeDocument/2006/relationships/slideLayout" Target="../slideLayouts/slideLayout14.xml"/><Relationship Id="rId29" Type="http://schemas.openxmlformats.org/officeDocument/2006/relationships/slideLayout" Target="../slideLayouts/slideLayout41.xml"/><Relationship Id="rId24" Type="http://schemas.openxmlformats.org/officeDocument/2006/relationships/slideLayout" Target="../slideLayouts/slideLayout36.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66" Type="http://schemas.openxmlformats.org/officeDocument/2006/relationships/slideLayout" Target="../slideLayouts/slideLayout78.xml"/><Relationship Id="rId87" Type="http://schemas.openxmlformats.org/officeDocument/2006/relationships/slideLayout" Target="../slideLayouts/slideLayout99.xml"/><Relationship Id="rId110" Type="http://schemas.openxmlformats.org/officeDocument/2006/relationships/slideLayout" Target="../slideLayouts/slideLayout122.xml"/><Relationship Id="rId115" Type="http://schemas.openxmlformats.org/officeDocument/2006/relationships/slideLayout" Target="../slideLayouts/slideLayout127.xml"/><Relationship Id="rId131" Type="http://schemas.openxmlformats.org/officeDocument/2006/relationships/slideLayout" Target="../slideLayouts/slideLayout143.xml"/><Relationship Id="rId136" Type="http://schemas.openxmlformats.org/officeDocument/2006/relationships/slideLayout" Target="../slideLayouts/slideLayout148.xml"/><Relationship Id="rId157" Type="http://schemas.openxmlformats.org/officeDocument/2006/relationships/slideLayout" Target="../slideLayouts/slideLayout169.xml"/><Relationship Id="rId178" Type="http://schemas.openxmlformats.org/officeDocument/2006/relationships/slideLayout" Target="../slideLayouts/slideLayout190.xml"/><Relationship Id="rId61" Type="http://schemas.openxmlformats.org/officeDocument/2006/relationships/slideLayout" Target="../slideLayouts/slideLayout73.xml"/><Relationship Id="rId82" Type="http://schemas.openxmlformats.org/officeDocument/2006/relationships/slideLayout" Target="../slideLayouts/slideLayout94.xml"/><Relationship Id="rId152" Type="http://schemas.openxmlformats.org/officeDocument/2006/relationships/slideLayout" Target="../slideLayouts/slideLayout164.xml"/><Relationship Id="rId173" Type="http://schemas.openxmlformats.org/officeDocument/2006/relationships/slideLayout" Target="../slideLayouts/slideLayout185.xml"/><Relationship Id="rId19" Type="http://schemas.openxmlformats.org/officeDocument/2006/relationships/slideLayout" Target="../slideLayouts/slideLayout31.xml"/><Relationship Id="rId14" Type="http://schemas.openxmlformats.org/officeDocument/2006/relationships/slideLayout" Target="../slideLayouts/slideLayout26.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56" Type="http://schemas.openxmlformats.org/officeDocument/2006/relationships/slideLayout" Target="../slideLayouts/slideLayout68.xml"/><Relationship Id="rId77" Type="http://schemas.openxmlformats.org/officeDocument/2006/relationships/slideLayout" Target="../slideLayouts/slideLayout89.xml"/><Relationship Id="rId100" Type="http://schemas.openxmlformats.org/officeDocument/2006/relationships/slideLayout" Target="../slideLayouts/slideLayout112.xml"/><Relationship Id="rId105" Type="http://schemas.openxmlformats.org/officeDocument/2006/relationships/slideLayout" Target="../slideLayouts/slideLayout117.xml"/><Relationship Id="rId126" Type="http://schemas.openxmlformats.org/officeDocument/2006/relationships/slideLayout" Target="../slideLayouts/slideLayout138.xml"/><Relationship Id="rId147" Type="http://schemas.openxmlformats.org/officeDocument/2006/relationships/slideLayout" Target="../slideLayouts/slideLayout159.xml"/><Relationship Id="rId168" Type="http://schemas.openxmlformats.org/officeDocument/2006/relationships/slideLayout" Target="../slideLayouts/slideLayout180.xml"/><Relationship Id="rId8" Type="http://schemas.openxmlformats.org/officeDocument/2006/relationships/slideLayout" Target="../slideLayouts/slideLayout20.xml"/><Relationship Id="rId51" Type="http://schemas.openxmlformats.org/officeDocument/2006/relationships/slideLayout" Target="../slideLayouts/slideLayout63.xml"/><Relationship Id="rId72" Type="http://schemas.openxmlformats.org/officeDocument/2006/relationships/slideLayout" Target="../slideLayouts/slideLayout84.xml"/><Relationship Id="rId93" Type="http://schemas.openxmlformats.org/officeDocument/2006/relationships/slideLayout" Target="../slideLayouts/slideLayout105.xml"/><Relationship Id="rId98" Type="http://schemas.openxmlformats.org/officeDocument/2006/relationships/slideLayout" Target="../slideLayouts/slideLayout110.xml"/><Relationship Id="rId121" Type="http://schemas.openxmlformats.org/officeDocument/2006/relationships/slideLayout" Target="../slideLayouts/slideLayout133.xml"/><Relationship Id="rId142" Type="http://schemas.openxmlformats.org/officeDocument/2006/relationships/slideLayout" Target="../slideLayouts/slideLayout154.xml"/><Relationship Id="rId163" Type="http://schemas.openxmlformats.org/officeDocument/2006/relationships/slideLayout" Target="../slideLayouts/slideLayout175.xml"/><Relationship Id="rId184" Type="http://schemas.openxmlformats.org/officeDocument/2006/relationships/slideLayout" Target="../slideLayouts/slideLayout196.xml"/><Relationship Id="rId3" Type="http://schemas.openxmlformats.org/officeDocument/2006/relationships/slideLayout" Target="../slideLayouts/slideLayout15.xml"/><Relationship Id="rId25" Type="http://schemas.openxmlformats.org/officeDocument/2006/relationships/slideLayout" Target="../slideLayouts/slideLayout37.xml"/><Relationship Id="rId46" Type="http://schemas.openxmlformats.org/officeDocument/2006/relationships/slideLayout" Target="../slideLayouts/slideLayout58.xml"/><Relationship Id="rId67" Type="http://schemas.openxmlformats.org/officeDocument/2006/relationships/slideLayout" Target="../slideLayouts/slideLayout79.xml"/><Relationship Id="rId116" Type="http://schemas.openxmlformats.org/officeDocument/2006/relationships/slideLayout" Target="../slideLayouts/slideLayout128.xml"/><Relationship Id="rId137" Type="http://schemas.openxmlformats.org/officeDocument/2006/relationships/slideLayout" Target="../slideLayouts/slideLayout149.xml"/><Relationship Id="rId158" Type="http://schemas.openxmlformats.org/officeDocument/2006/relationships/slideLayout" Target="../slideLayouts/slideLayout170.xml"/><Relationship Id="rId20" Type="http://schemas.openxmlformats.org/officeDocument/2006/relationships/slideLayout" Target="../slideLayouts/slideLayout32.xml"/><Relationship Id="rId41" Type="http://schemas.openxmlformats.org/officeDocument/2006/relationships/slideLayout" Target="../slideLayouts/slideLayout53.xml"/><Relationship Id="rId62" Type="http://schemas.openxmlformats.org/officeDocument/2006/relationships/slideLayout" Target="../slideLayouts/slideLayout74.xml"/><Relationship Id="rId83" Type="http://schemas.openxmlformats.org/officeDocument/2006/relationships/slideLayout" Target="../slideLayouts/slideLayout95.xml"/><Relationship Id="rId88" Type="http://schemas.openxmlformats.org/officeDocument/2006/relationships/slideLayout" Target="../slideLayouts/slideLayout100.xml"/><Relationship Id="rId111" Type="http://schemas.openxmlformats.org/officeDocument/2006/relationships/slideLayout" Target="../slideLayouts/slideLayout123.xml"/><Relationship Id="rId132" Type="http://schemas.openxmlformats.org/officeDocument/2006/relationships/slideLayout" Target="../slideLayouts/slideLayout144.xml"/><Relationship Id="rId153" Type="http://schemas.openxmlformats.org/officeDocument/2006/relationships/slideLayout" Target="../slideLayouts/slideLayout165.xml"/><Relationship Id="rId174" Type="http://schemas.openxmlformats.org/officeDocument/2006/relationships/slideLayout" Target="../slideLayouts/slideLayout186.xml"/><Relationship Id="rId179" Type="http://schemas.openxmlformats.org/officeDocument/2006/relationships/slideLayout" Target="../slideLayouts/slideLayout191.xml"/><Relationship Id="rId15" Type="http://schemas.openxmlformats.org/officeDocument/2006/relationships/slideLayout" Target="../slideLayouts/slideLayout27.xml"/><Relationship Id="rId36" Type="http://schemas.openxmlformats.org/officeDocument/2006/relationships/slideLayout" Target="../slideLayouts/slideLayout48.xml"/><Relationship Id="rId57" Type="http://schemas.openxmlformats.org/officeDocument/2006/relationships/slideLayout" Target="../slideLayouts/slideLayout69.xml"/><Relationship Id="rId106" Type="http://schemas.openxmlformats.org/officeDocument/2006/relationships/slideLayout" Target="../slideLayouts/slideLayout118.xml"/><Relationship Id="rId127" Type="http://schemas.openxmlformats.org/officeDocument/2006/relationships/slideLayout" Target="../slideLayouts/slideLayout139.xml"/><Relationship Id="rId10" Type="http://schemas.openxmlformats.org/officeDocument/2006/relationships/slideLayout" Target="../slideLayouts/slideLayout22.xml"/><Relationship Id="rId31" Type="http://schemas.openxmlformats.org/officeDocument/2006/relationships/slideLayout" Target="../slideLayouts/slideLayout43.xml"/><Relationship Id="rId52" Type="http://schemas.openxmlformats.org/officeDocument/2006/relationships/slideLayout" Target="../slideLayouts/slideLayout64.xml"/><Relationship Id="rId73" Type="http://schemas.openxmlformats.org/officeDocument/2006/relationships/slideLayout" Target="../slideLayouts/slideLayout85.xml"/><Relationship Id="rId78" Type="http://schemas.openxmlformats.org/officeDocument/2006/relationships/slideLayout" Target="../slideLayouts/slideLayout90.xml"/><Relationship Id="rId94" Type="http://schemas.openxmlformats.org/officeDocument/2006/relationships/slideLayout" Target="../slideLayouts/slideLayout106.xml"/><Relationship Id="rId99" Type="http://schemas.openxmlformats.org/officeDocument/2006/relationships/slideLayout" Target="../slideLayouts/slideLayout111.xml"/><Relationship Id="rId101" Type="http://schemas.openxmlformats.org/officeDocument/2006/relationships/slideLayout" Target="../slideLayouts/slideLayout113.xml"/><Relationship Id="rId122" Type="http://schemas.openxmlformats.org/officeDocument/2006/relationships/slideLayout" Target="../slideLayouts/slideLayout134.xml"/><Relationship Id="rId143" Type="http://schemas.openxmlformats.org/officeDocument/2006/relationships/slideLayout" Target="../slideLayouts/slideLayout155.xml"/><Relationship Id="rId148" Type="http://schemas.openxmlformats.org/officeDocument/2006/relationships/slideLayout" Target="../slideLayouts/slideLayout160.xml"/><Relationship Id="rId164" Type="http://schemas.openxmlformats.org/officeDocument/2006/relationships/slideLayout" Target="../slideLayouts/slideLayout176.xml"/><Relationship Id="rId169" Type="http://schemas.openxmlformats.org/officeDocument/2006/relationships/slideLayout" Target="../slideLayouts/slideLayout181.xml"/><Relationship Id="rId185" Type="http://schemas.openxmlformats.org/officeDocument/2006/relationships/slideLayout" Target="../slideLayouts/slideLayout197.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80" Type="http://schemas.openxmlformats.org/officeDocument/2006/relationships/slideLayout" Target="../slideLayouts/slideLayout192.xml"/><Relationship Id="rId26" Type="http://schemas.openxmlformats.org/officeDocument/2006/relationships/slideLayout" Target="../slideLayouts/slideLayout38.xml"/><Relationship Id="rId47" Type="http://schemas.openxmlformats.org/officeDocument/2006/relationships/slideLayout" Target="../slideLayouts/slideLayout59.xml"/><Relationship Id="rId68" Type="http://schemas.openxmlformats.org/officeDocument/2006/relationships/slideLayout" Target="../slideLayouts/slideLayout80.xml"/><Relationship Id="rId89" Type="http://schemas.openxmlformats.org/officeDocument/2006/relationships/slideLayout" Target="../slideLayouts/slideLayout101.xml"/><Relationship Id="rId112" Type="http://schemas.openxmlformats.org/officeDocument/2006/relationships/slideLayout" Target="../slideLayouts/slideLayout124.xml"/><Relationship Id="rId133" Type="http://schemas.openxmlformats.org/officeDocument/2006/relationships/slideLayout" Target="../slideLayouts/slideLayout145.xml"/><Relationship Id="rId154" Type="http://schemas.openxmlformats.org/officeDocument/2006/relationships/slideLayout" Target="../slideLayouts/slideLayout166.xml"/><Relationship Id="rId175" Type="http://schemas.openxmlformats.org/officeDocument/2006/relationships/slideLayout" Target="../slideLayouts/slideLayout187.xml"/><Relationship Id="rId16" Type="http://schemas.openxmlformats.org/officeDocument/2006/relationships/slideLayout" Target="../slideLayouts/slideLayout28.xml"/><Relationship Id="rId37" Type="http://schemas.openxmlformats.org/officeDocument/2006/relationships/slideLayout" Target="../slideLayouts/slideLayout49.xml"/><Relationship Id="rId58" Type="http://schemas.openxmlformats.org/officeDocument/2006/relationships/slideLayout" Target="../slideLayouts/slideLayout70.xml"/><Relationship Id="rId79" Type="http://schemas.openxmlformats.org/officeDocument/2006/relationships/slideLayout" Target="../slideLayouts/slideLayout91.xml"/><Relationship Id="rId102" Type="http://schemas.openxmlformats.org/officeDocument/2006/relationships/slideLayout" Target="../slideLayouts/slideLayout114.xml"/><Relationship Id="rId123" Type="http://schemas.openxmlformats.org/officeDocument/2006/relationships/slideLayout" Target="../slideLayouts/slideLayout135.xml"/><Relationship Id="rId144" Type="http://schemas.openxmlformats.org/officeDocument/2006/relationships/slideLayout" Target="../slideLayouts/slideLayout156.xml"/><Relationship Id="rId90" Type="http://schemas.openxmlformats.org/officeDocument/2006/relationships/slideLayout" Target="../slideLayouts/slideLayout102.xml"/><Relationship Id="rId165" Type="http://schemas.openxmlformats.org/officeDocument/2006/relationships/slideLayout" Target="../slideLayouts/slideLayout177.xml"/><Relationship Id="rId186" Type="http://schemas.openxmlformats.org/officeDocument/2006/relationships/slideLayout" Target="../slideLayouts/slideLayout198.xml"/><Relationship Id="rId27" Type="http://schemas.openxmlformats.org/officeDocument/2006/relationships/slideLayout" Target="../slideLayouts/slideLayout39.xml"/><Relationship Id="rId48" Type="http://schemas.openxmlformats.org/officeDocument/2006/relationships/slideLayout" Target="../slideLayouts/slideLayout60.xml"/><Relationship Id="rId69" Type="http://schemas.openxmlformats.org/officeDocument/2006/relationships/slideLayout" Target="../slideLayouts/slideLayout81.xml"/><Relationship Id="rId113" Type="http://schemas.openxmlformats.org/officeDocument/2006/relationships/slideLayout" Target="../slideLayouts/slideLayout125.xml"/><Relationship Id="rId134" Type="http://schemas.openxmlformats.org/officeDocument/2006/relationships/slideLayout" Target="../slideLayouts/slideLayout146.xml"/><Relationship Id="rId80" Type="http://schemas.openxmlformats.org/officeDocument/2006/relationships/slideLayout" Target="../slideLayouts/slideLayout92.xml"/><Relationship Id="rId155" Type="http://schemas.openxmlformats.org/officeDocument/2006/relationships/slideLayout" Target="../slideLayouts/slideLayout167.xml"/><Relationship Id="rId176" Type="http://schemas.openxmlformats.org/officeDocument/2006/relationships/slideLayout" Target="../slideLayouts/slideLayout188.xml"/><Relationship Id="rId17" Type="http://schemas.openxmlformats.org/officeDocument/2006/relationships/slideLayout" Target="../slideLayouts/slideLayout29.xml"/><Relationship Id="rId38" Type="http://schemas.openxmlformats.org/officeDocument/2006/relationships/slideLayout" Target="../slideLayouts/slideLayout50.xml"/><Relationship Id="rId59" Type="http://schemas.openxmlformats.org/officeDocument/2006/relationships/slideLayout" Target="../slideLayouts/slideLayout71.xml"/><Relationship Id="rId103" Type="http://schemas.openxmlformats.org/officeDocument/2006/relationships/slideLayout" Target="../slideLayouts/slideLayout115.xml"/><Relationship Id="rId124" Type="http://schemas.openxmlformats.org/officeDocument/2006/relationships/slideLayout" Target="../slideLayouts/slideLayout136.xml"/><Relationship Id="rId70" Type="http://schemas.openxmlformats.org/officeDocument/2006/relationships/slideLayout" Target="../slideLayouts/slideLayout82.xml"/><Relationship Id="rId91" Type="http://schemas.openxmlformats.org/officeDocument/2006/relationships/slideLayout" Target="../slideLayouts/slideLayout103.xml"/><Relationship Id="rId145" Type="http://schemas.openxmlformats.org/officeDocument/2006/relationships/slideLayout" Target="../slideLayouts/slideLayout157.xml"/><Relationship Id="rId166" Type="http://schemas.openxmlformats.org/officeDocument/2006/relationships/slideLayout" Target="../slideLayouts/slideLayout178.xml"/><Relationship Id="rId187" Type="http://schemas.openxmlformats.org/officeDocument/2006/relationships/theme" Target="../theme/theme2.xml"/><Relationship Id="rId1" Type="http://schemas.openxmlformats.org/officeDocument/2006/relationships/slideLayout" Target="../slideLayouts/slideLayout13.xml"/><Relationship Id="rId28" Type="http://schemas.openxmlformats.org/officeDocument/2006/relationships/slideLayout" Target="../slideLayouts/slideLayout40.xml"/><Relationship Id="rId49" Type="http://schemas.openxmlformats.org/officeDocument/2006/relationships/slideLayout" Target="../slideLayouts/slideLayout61.xml"/><Relationship Id="rId114" Type="http://schemas.openxmlformats.org/officeDocument/2006/relationships/slideLayout" Target="../slideLayouts/slideLayout126.xml"/><Relationship Id="rId60" Type="http://schemas.openxmlformats.org/officeDocument/2006/relationships/slideLayout" Target="../slideLayouts/slideLayout72.xml"/><Relationship Id="rId81" Type="http://schemas.openxmlformats.org/officeDocument/2006/relationships/slideLayout" Target="../slideLayouts/slideLayout93.xml"/><Relationship Id="rId135" Type="http://schemas.openxmlformats.org/officeDocument/2006/relationships/slideLayout" Target="../slideLayouts/slideLayout147.xml"/><Relationship Id="rId156" Type="http://schemas.openxmlformats.org/officeDocument/2006/relationships/slideLayout" Target="../slideLayouts/slideLayout168.xml"/><Relationship Id="rId177" Type="http://schemas.openxmlformats.org/officeDocument/2006/relationships/slideLayout" Target="../slideLayouts/slideLayout18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3.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4.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514350" y="274638"/>
            <a:ext cx="92583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514350" y="1600206"/>
            <a:ext cx="92583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514350" y="6356365"/>
            <a:ext cx="2400300" cy="365125"/>
          </a:xfrm>
          <a:prstGeom prst="rect">
            <a:avLst/>
          </a:prstGeom>
        </p:spPr>
        <p:txBody>
          <a:bodyPr vert="horz" lIns="91440" tIns="45720" rIns="91440" bIns="45720" rtlCol="0" anchor="ctr"/>
          <a:lstStyle>
            <a:lvl1pPr algn="l">
              <a:defRPr sz="1200">
                <a:solidFill>
                  <a:schemeClr val="tx1">
                    <a:tint val="75000"/>
                  </a:schemeClr>
                </a:solidFill>
                <a:cs typeface="ＭＳ ゴシック"/>
              </a:defRPr>
            </a:lvl1pPr>
          </a:lstStyle>
          <a:p>
            <a:pPr defTabSz="457200" eaLnBrk="1" fontAlgn="auto" hangingPunct="1">
              <a:spcBef>
                <a:spcPts val="0"/>
              </a:spcBef>
              <a:spcAft>
                <a:spcPts val="0"/>
              </a:spcAft>
            </a:pPr>
            <a:fld id="{67D95B2D-3DD0-CE41-A689-A5BB6A0BB0F9}" type="datetimeFigureOut">
              <a:rPr lang="ja-JP" altLang="en-US" smtClean="0">
                <a:solidFill>
                  <a:prstClr val="black">
                    <a:tint val="75000"/>
                  </a:prstClr>
                </a:solidFill>
                <a:latin typeface="Calibri"/>
                <a:ea typeface="ＭＳ Ｐゴシック"/>
              </a:rPr>
              <a:pPr defTabSz="457200" eaLnBrk="1" fontAlgn="auto" hangingPunct="1">
                <a:spcBef>
                  <a:spcPts val="0"/>
                </a:spcBef>
                <a:spcAft>
                  <a:spcPts val="0"/>
                </a:spcAft>
              </a:pPr>
              <a:t>2021/1/27</a:t>
            </a:fld>
            <a:endParaRPr lang="ja-JP" altLang="en-US" dirty="0">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514725" y="6356365"/>
            <a:ext cx="3257550" cy="365125"/>
          </a:xfrm>
          <a:prstGeom prst="rect">
            <a:avLst/>
          </a:prstGeom>
        </p:spPr>
        <p:txBody>
          <a:bodyPr vert="horz" lIns="91440" tIns="45720" rIns="91440" bIns="45720" rtlCol="0" anchor="ctr"/>
          <a:lstStyle>
            <a:lvl1pPr algn="ctr">
              <a:defRPr sz="1200">
                <a:solidFill>
                  <a:schemeClr val="tx1">
                    <a:tint val="75000"/>
                  </a:schemeClr>
                </a:solidFill>
                <a:cs typeface="ＭＳ ゴシック"/>
              </a:defRPr>
            </a:lvl1pPr>
          </a:lstStyle>
          <a:p>
            <a:pPr defTabSz="457200" eaLnBrk="1" fontAlgn="auto" hangingPunct="1">
              <a:spcBef>
                <a:spcPts val="0"/>
              </a:spcBef>
              <a:spcAft>
                <a:spcPts val="0"/>
              </a:spcAft>
            </a:pPr>
            <a:endParaRPr lang="ja-JP" altLang="en-US" dirty="0">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7372350" y="6356365"/>
            <a:ext cx="2400300" cy="365125"/>
          </a:xfrm>
          <a:prstGeom prst="rect">
            <a:avLst/>
          </a:prstGeom>
        </p:spPr>
        <p:txBody>
          <a:bodyPr vert="horz" lIns="91440" tIns="45720" rIns="91440" bIns="45720" rtlCol="0" anchor="ctr"/>
          <a:lstStyle>
            <a:lvl1pPr algn="r">
              <a:defRPr sz="1200">
                <a:solidFill>
                  <a:schemeClr val="tx1">
                    <a:tint val="75000"/>
                  </a:schemeClr>
                </a:solidFill>
                <a:cs typeface="ＭＳ ゴシック"/>
              </a:defRPr>
            </a:lvl1pPr>
          </a:lstStyle>
          <a:p>
            <a:pPr defTabSz="457200" eaLnBrk="1" fontAlgn="auto" hangingPunct="1">
              <a:spcBef>
                <a:spcPts val="0"/>
              </a:spcBef>
              <a:spcAft>
                <a:spcPts val="0"/>
              </a:spcAft>
            </a:pPr>
            <a:fld id="{638C5A6B-FBEF-914B-9103-FB015763EC18}" type="slidenum">
              <a:rPr lang="ja-JP" altLang="en-US" smtClean="0">
                <a:solidFill>
                  <a:prstClr val="black">
                    <a:tint val="75000"/>
                  </a:prstClr>
                </a:solidFill>
                <a:latin typeface="Calibri"/>
                <a:ea typeface="ＭＳ Ｐゴシック"/>
              </a:rPr>
              <a:pPr defTabSz="457200" eaLnBrk="1" fontAlgn="auto" hangingPunct="1">
                <a:spcBef>
                  <a:spcPts val="0"/>
                </a:spcBef>
                <a:spcAft>
                  <a:spcPts val="0"/>
                </a:spcAft>
              </a:pPr>
              <a:t>‹#›</a:t>
            </a:fld>
            <a:endParaRPr lang="ja-JP" alt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6991652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514350" y="274638"/>
            <a:ext cx="9258300" cy="114300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t>タイトルテキスト</a:t>
            </a:r>
          </a:p>
        </p:txBody>
      </p:sp>
      <p:sp>
        <p:nvSpPr>
          <p:cNvPr id="3" name="Shape 3"/>
          <p:cNvSpPr>
            <a:spLocks noGrp="1"/>
          </p:cNvSpPr>
          <p:nvPr>
            <p:ph type="body" idx="1"/>
          </p:nvPr>
        </p:nvSpPr>
        <p:spPr>
          <a:xfrm>
            <a:off x="514350" y="1600200"/>
            <a:ext cx="9258300" cy="4525964"/>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本文レベル1</a:t>
            </a:r>
          </a:p>
          <a:p>
            <a:pPr lvl="1"/>
            <a:r>
              <a:t>本文レベル2</a:t>
            </a:r>
          </a:p>
          <a:p>
            <a:pPr lvl="2"/>
            <a:r>
              <a:t>本文レベル3</a:t>
            </a:r>
          </a:p>
          <a:p>
            <a:pPr lvl="3"/>
            <a:r>
              <a:t>本文レベル4</a:t>
            </a:r>
          </a:p>
          <a:p>
            <a:pPr lvl="4"/>
            <a:r>
              <a:t>本文レベル 5</a:t>
            </a:r>
          </a:p>
        </p:txBody>
      </p:sp>
      <p:sp>
        <p:nvSpPr>
          <p:cNvPr id="4" name="Shape 4"/>
          <p:cNvSpPr>
            <a:spLocks noGrp="1"/>
          </p:cNvSpPr>
          <p:nvPr>
            <p:ph type="sldNum" sz="quarter" idx="2"/>
          </p:nvPr>
        </p:nvSpPr>
        <p:spPr>
          <a:xfrm>
            <a:off x="9514026" y="6404294"/>
            <a:ext cx="258624" cy="269241"/>
          </a:xfrm>
          <a:prstGeom prst="rect">
            <a:avLst/>
          </a:prstGeom>
          <a:ln w="12700">
            <a:miter lim="400000"/>
          </a:ln>
        </p:spPr>
        <p:txBody>
          <a:bodyPr wrap="none" lIns="45719" rIns="45719" anchor="ctr">
            <a:spAutoFit/>
          </a:bodyPr>
          <a:lstStyle>
            <a:lvl1pPr algn="r">
              <a:defRPr sz="1200"/>
            </a:lvl1pPr>
          </a:lstStyle>
          <a:p>
            <a:pPr defTabSz="457200" eaLnBrk="1" fontAlgn="auto">
              <a:spcBef>
                <a:spcPts val="0"/>
              </a:spcBef>
              <a:spcAft>
                <a:spcPts val="0"/>
              </a:spcAft>
            </a:pPr>
            <a:fld id="{86CB4B4D-7CA3-9044-876B-883B54F8677D}" type="slidenum">
              <a:rPr kumimoji="0" kern="0">
                <a:solidFill>
                  <a:srgbClr val="000000"/>
                </a:solidFill>
                <a:latin typeface="Calibri"/>
                <a:ea typeface="Calibri"/>
                <a:cs typeface="Calibri"/>
                <a:sym typeface="Calibri"/>
              </a:rPr>
              <a:pPr defTabSz="457200" eaLnBrk="1" fontAlgn="auto">
                <a:spcBef>
                  <a:spcPts val="0"/>
                </a:spcBef>
                <a:spcAft>
                  <a:spcPts val="0"/>
                </a:spcAft>
              </a:pPr>
              <a:t>‹#›</a:t>
            </a:fld>
            <a:endParaRPr kumimoji="0"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448764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 id="2147483706" r:id="rId33"/>
    <p:sldLayoutId id="2147483707" r:id="rId34"/>
    <p:sldLayoutId id="2147483708" r:id="rId35"/>
    <p:sldLayoutId id="2147483709" r:id="rId36"/>
    <p:sldLayoutId id="2147483710" r:id="rId37"/>
    <p:sldLayoutId id="2147483711" r:id="rId38"/>
    <p:sldLayoutId id="2147483712" r:id="rId39"/>
    <p:sldLayoutId id="2147483713" r:id="rId40"/>
    <p:sldLayoutId id="2147483714" r:id="rId41"/>
    <p:sldLayoutId id="2147483715" r:id="rId42"/>
    <p:sldLayoutId id="2147483716" r:id="rId43"/>
    <p:sldLayoutId id="2147483717" r:id="rId44"/>
    <p:sldLayoutId id="2147483718" r:id="rId45"/>
    <p:sldLayoutId id="2147483719" r:id="rId46"/>
    <p:sldLayoutId id="2147483720" r:id="rId47"/>
    <p:sldLayoutId id="2147483721" r:id="rId48"/>
    <p:sldLayoutId id="2147483722" r:id="rId49"/>
    <p:sldLayoutId id="2147483723" r:id="rId50"/>
    <p:sldLayoutId id="2147483724" r:id="rId51"/>
    <p:sldLayoutId id="2147483725" r:id="rId52"/>
    <p:sldLayoutId id="2147483726" r:id="rId53"/>
    <p:sldLayoutId id="2147483727" r:id="rId54"/>
    <p:sldLayoutId id="2147483728" r:id="rId55"/>
    <p:sldLayoutId id="2147483729" r:id="rId56"/>
    <p:sldLayoutId id="2147483730" r:id="rId57"/>
    <p:sldLayoutId id="2147483731" r:id="rId58"/>
    <p:sldLayoutId id="2147483732" r:id="rId59"/>
    <p:sldLayoutId id="2147483733" r:id="rId60"/>
    <p:sldLayoutId id="2147483734" r:id="rId61"/>
    <p:sldLayoutId id="2147483735" r:id="rId62"/>
    <p:sldLayoutId id="2147483736" r:id="rId63"/>
    <p:sldLayoutId id="2147483737" r:id="rId64"/>
    <p:sldLayoutId id="2147483738" r:id="rId65"/>
    <p:sldLayoutId id="2147483739" r:id="rId66"/>
    <p:sldLayoutId id="2147483740" r:id="rId67"/>
    <p:sldLayoutId id="2147483741" r:id="rId68"/>
    <p:sldLayoutId id="2147483742" r:id="rId69"/>
    <p:sldLayoutId id="2147483743" r:id="rId70"/>
    <p:sldLayoutId id="2147483744" r:id="rId71"/>
    <p:sldLayoutId id="2147483745" r:id="rId72"/>
    <p:sldLayoutId id="2147483746" r:id="rId73"/>
    <p:sldLayoutId id="2147483747" r:id="rId74"/>
    <p:sldLayoutId id="2147483748" r:id="rId75"/>
    <p:sldLayoutId id="2147483749" r:id="rId76"/>
    <p:sldLayoutId id="2147483750" r:id="rId77"/>
    <p:sldLayoutId id="2147483751" r:id="rId78"/>
    <p:sldLayoutId id="2147483752" r:id="rId79"/>
    <p:sldLayoutId id="2147483753" r:id="rId80"/>
    <p:sldLayoutId id="2147483754" r:id="rId81"/>
    <p:sldLayoutId id="2147483755" r:id="rId82"/>
    <p:sldLayoutId id="2147483756" r:id="rId83"/>
    <p:sldLayoutId id="2147483757" r:id="rId84"/>
    <p:sldLayoutId id="2147483758" r:id="rId85"/>
    <p:sldLayoutId id="2147483759" r:id="rId86"/>
    <p:sldLayoutId id="2147483760" r:id="rId87"/>
    <p:sldLayoutId id="2147483761" r:id="rId88"/>
    <p:sldLayoutId id="2147483762" r:id="rId89"/>
    <p:sldLayoutId id="2147483763" r:id="rId90"/>
    <p:sldLayoutId id="2147483764" r:id="rId91"/>
    <p:sldLayoutId id="2147483765" r:id="rId92"/>
    <p:sldLayoutId id="2147483766" r:id="rId93"/>
    <p:sldLayoutId id="2147483767" r:id="rId94"/>
    <p:sldLayoutId id="2147483768" r:id="rId95"/>
    <p:sldLayoutId id="2147483769" r:id="rId96"/>
    <p:sldLayoutId id="2147483770" r:id="rId97"/>
    <p:sldLayoutId id="2147483771" r:id="rId98"/>
    <p:sldLayoutId id="2147483772" r:id="rId99"/>
    <p:sldLayoutId id="2147483773" r:id="rId100"/>
    <p:sldLayoutId id="2147483774" r:id="rId101"/>
    <p:sldLayoutId id="2147483775" r:id="rId102"/>
    <p:sldLayoutId id="2147483776" r:id="rId103"/>
    <p:sldLayoutId id="2147483777" r:id="rId104"/>
    <p:sldLayoutId id="2147483778" r:id="rId105"/>
    <p:sldLayoutId id="2147483779" r:id="rId106"/>
    <p:sldLayoutId id="2147483780" r:id="rId107"/>
    <p:sldLayoutId id="2147483781" r:id="rId108"/>
    <p:sldLayoutId id="2147483782" r:id="rId109"/>
    <p:sldLayoutId id="2147483783" r:id="rId110"/>
    <p:sldLayoutId id="2147483784" r:id="rId111"/>
    <p:sldLayoutId id="2147483785" r:id="rId112"/>
    <p:sldLayoutId id="2147483786" r:id="rId113"/>
    <p:sldLayoutId id="2147483787" r:id="rId114"/>
    <p:sldLayoutId id="2147483788" r:id="rId115"/>
    <p:sldLayoutId id="2147483789" r:id="rId116"/>
    <p:sldLayoutId id="2147483790" r:id="rId117"/>
    <p:sldLayoutId id="2147483791" r:id="rId118"/>
    <p:sldLayoutId id="2147483792" r:id="rId119"/>
    <p:sldLayoutId id="2147483793" r:id="rId120"/>
    <p:sldLayoutId id="2147483794" r:id="rId121"/>
    <p:sldLayoutId id="2147483795" r:id="rId122"/>
    <p:sldLayoutId id="2147483796" r:id="rId123"/>
    <p:sldLayoutId id="2147483797" r:id="rId124"/>
    <p:sldLayoutId id="2147483798" r:id="rId125"/>
    <p:sldLayoutId id="2147483799" r:id="rId126"/>
    <p:sldLayoutId id="2147483800" r:id="rId127"/>
    <p:sldLayoutId id="2147483801" r:id="rId128"/>
    <p:sldLayoutId id="2147483802" r:id="rId129"/>
    <p:sldLayoutId id="2147483803" r:id="rId130"/>
    <p:sldLayoutId id="2147483804" r:id="rId131"/>
    <p:sldLayoutId id="2147483805" r:id="rId132"/>
    <p:sldLayoutId id="2147483806" r:id="rId133"/>
    <p:sldLayoutId id="2147483807" r:id="rId134"/>
    <p:sldLayoutId id="2147483808" r:id="rId135"/>
    <p:sldLayoutId id="2147483809" r:id="rId136"/>
    <p:sldLayoutId id="2147483810" r:id="rId137"/>
    <p:sldLayoutId id="2147483811" r:id="rId138"/>
    <p:sldLayoutId id="2147483812" r:id="rId139"/>
    <p:sldLayoutId id="2147483813" r:id="rId140"/>
    <p:sldLayoutId id="2147483814" r:id="rId141"/>
    <p:sldLayoutId id="2147483815" r:id="rId142"/>
    <p:sldLayoutId id="2147483816" r:id="rId143"/>
    <p:sldLayoutId id="2147483817" r:id="rId144"/>
    <p:sldLayoutId id="2147483818" r:id="rId145"/>
    <p:sldLayoutId id="2147483819" r:id="rId146"/>
    <p:sldLayoutId id="2147483820" r:id="rId147"/>
    <p:sldLayoutId id="2147483821" r:id="rId148"/>
    <p:sldLayoutId id="2147483822" r:id="rId149"/>
    <p:sldLayoutId id="2147483823" r:id="rId150"/>
    <p:sldLayoutId id="2147483824" r:id="rId151"/>
    <p:sldLayoutId id="2147483825" r:id="rId152"/>
    <p:sldLayoutId id="2147483826" r:id="rId153"/>
    <p:sldLayoutId id="2147483827" r:id="rId154"/>
    <p:sldLayoutId id="2147483828" r:id="rId155"/>
    <p:sldLayoutId id="2147483829" r:id="rId156"/>
    <p:sldLayoutId id="2147483830" r:id="rId157"/>
    <p:sldLayoutId id="2147483831" r:id="rId158"/>
    <p:sldLayoutId id="2147483832" r:id="rId159"/>
    <p:sldLayoutId id="2147483833" r:id="rId160"/>
    <p:sldLayoutId id="2147483834" r:id="rId161"/>
    <p:sldLayoutId id="2147483835" r:id="rId162"/>
    <p:sldLayoutId id="2147483836" r:id="rId163"/>
    <p:sldLayoutId id="2147483837" r:id="rId164"/>
    <p:sldLayoutId id="2147483838" r:id="rId165"/>
    <p:sldLayoutId id="2147483839" r:id="rId166"/>
    <p:sldLayoutId id="2147483840" r:id="rId167"/>
    <p:sldLayoutId id="2147483841" r:id="rId168"/>
    <p:sldLayoutId id="2147483842" r:id="rId169"/>
    <p:sldLayoutId id="2147483843" r:id="rId170"/>
    <p:sldLayoutId id="2147483844" r:id="rId171"/>
    <p:sldLayoutId id="2147483845" r:id="rId172"/>
    <p:sldLayoutId id="2147483846" r:id="rId173"/>
    <p:sldLayoutId id="2147483847" r:id="rId174"/>
    <p:sldLayoutId id="2147483848" r:id="rId175"/>
    <p:sldLayoutId id="2147483849" r:id="rId176"/>
    <p:sldLayoutId id="2147483850" r:id="rId177"/>
    <p:sldLayoutId id="2147483851" r:id="rId178"/>
    <p:sldLayoutId id="2147483852" r:id="rId179"/>
    <p:sldLayoutId id="2147483853" r:id="rId180"/>
    <p:sldLayoutId id="2147483854" r:id="rId181"/>
    <p:sldLayoutId id="2147483855" r:id="rId182"/>
    <p:sldLayoutId id="2147483856" r:id="rId183"/>
    <p:sldLayoutId id="2147483857" r:id="rId184"/>
    <p:sldLayoutId id="2147483858" r:id="rId185"/>
    <p:sldLayoutId id="2147483859" r:id="rId186"/>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9804"/>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bwMode="auto">
          <a:xfrm>
            <a:off x="1312864"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ja-JP" altLang="en-US" dirty="0"/>
              <a:t>マスタ</a:t>
            </a:r>
            <a:r>
              <a:rPr lang="en-US" altLang="ja-JP" dirty="0"/>
              <a:t> </a:t>
            </a:r>
            <a:r>
              <a:rPr lang="ja-JP" altLang="en-US" dirty="0"/>
              <a:t>テキストの書式設定</a:t>
            </a:r>
            <a:endParaRPr lang="en-US" altLang="ja-JP" dirty="0"/>
          </a:p>
          <a:p>
            <a:pPr lvl="1"/>
            <a:r>
              <a:rPr lang="ja-JP" altLang="en-US" dirty="0"/>
              <a:t>第</a:t>
            </a:r>
            <a:r>
              <a:rPr lang="en-US" altLang="ja-JP" dirty="0"/>
              <a:t> 2 </a:t>
            </a:r>
            <a:r>
              <a:rPr lang="ja-JP" altLang="en-US" dirty="0"/>
              <a:t>レベル</a:t>
            </a:r>
            <a:endParaRPr lang="en-US" altLang="ja-JP" dirty="0"/>
          </a:p>
          <a:p>
            <a:pPr lvl="2"/>
            <a:r>
              <a:rPr lang="ja-JP" altLang="en-US" dirty="0"/>
              <a:t>第</a:t>
            </a:r>
            <a:r>
              <a:rPr lang="en-US" altLang="ja-JP" dirty="0"/>
              <a:t> 3 </a:t>
            </a:r>
            <a:r>
              <a:rPr lang="ja-JP" altLang="en-US" dirty="0"/>
              <a:t>レベル</a:t>
            </a:r>
            <a:endParaRPr lang="en-US" altLang="ja-JP" dirty="0"/>
          </a:p>
          <a:p>
            <a:pPr lvl="3"/>
            <a:r>
              <a:rPr lang="ja-JP" altLang="en-US" dirty="0"/>
              <a:t>第</a:t>
            </a:r>
            <a:r>
              <a:rPr lang="en-US" altLang="ja-JP" dirty="0"/>
              <a:t> 4 </a:t>
            </a:r>
            <a:r>
              <a:rPr lang="ja-JP" altLang="en-US" dirty="0"/>
              <a:t>レベル</a:t>
            </a:r>
            <a:endParaRPr lang="en-US" altLang="ja-JP" dirty="0"/>
          </a:p>
          <a:p>
            <a:pPr lvl="4"/>
            <a:r>
              <a:rPr lang="ja-JP" altLang="en-US" dirty="0"/>
              <a:t>第</a:t>
            </a:r>
            <a:r>
              <a:rPr lang="en-US" altLang="ja-JP" dirty="0"/>
              <a:t> 5 </a:t>
            </a:r>
            <a:r>
              <a:rPr lang="ja-JP" altLang="en-US" dirty="0"/>
              <a:t>レベル</a:t>
            </a:r>
          </a:p>
        </p:txBody>
      </p:sp>
      <p:sp>
        <p:nvSpPr>
          <p:cNvPr id="7171" name="Rectangle 3"/>
          <p:cNvSpPr>
            <a:spLocks noGrp="1" noChangeArrowheads="1"/>
          </p:cNvSpPr>
          <p:nvPr>
            <p:ph type="title"/>
          </p:nvPr>
        </p:nvSpPr>
        <p:spPr bwMode="auto">
          <a:xfrm>
            <a:off x="1339850" y="609600"/>
            <a:ext cx="7715250" cy="1143000"/>
          </a:xfrm>
          <a:prstGeom prst="rect">
            <a:avLst/>
          </a:prstGeom>
          <a:noFill/>
          <a:ln w="12700">
            <a:noFill/>
            <a:miter lim="800000"/>
            <a:headEnd/>
            <a:tailEnd/>
          </a:ln>
          <a:effectLst>
            <a:outerShdw blurRad="63500" dist="38099" dir="2700000" algn="ctr" rotWithShape="0">
              <a:srgbClr val="000000">
                <a:alpha val="74997"/>
              </a:srgbClr>
            </a:outerShdw>
          </a:effectLst>
        </p:spPr>
        <p:txBody>
          <a:bodyPr vert="horz" wrap="square" lIns="90487" tIns="44450" rIns="90487" bIns="44450" numCol="1" anchor="ctr" anchorCtr="0" compatLnSpc="1">
            <a:prstTxWarp prst="textNoShape">
              <a:avLst/>
            </a:prstTxWarp>
          </a:bodyPr>
          <a:lstStyle/>
          <a:p>
            <a:pPr lvl="0"/>
            <a:r>
              <a:rPr lang="ja-JP" altLang="en-US" dirty="0"/>
              <a:t>マスタ</a:t>
            </a:r>
            <a:r>
              <a:rPr lang="en-US" altLang="ja-JP" dirty="0"/>
              <a:t> </a:t>
            </a:r>
            <a:r>
              <a:rPr lang="ja-JP" altLang="en-US" dirty="0"/>
              <a:t>タイトルの書式設定</a:t>
            </a:r>
          </a:p>
        </p:txBody>
      </p:sp>
      <p:grpSp>
        <p:nvGrpSpPr>
          <p:cNvPr id="1028" name="Group 4"/>
          <p:cNvGrpSpPr>
            <a:grpSpLocks/>
          </p:cNvGrpSpPr>
          <p:nvPr/>
        </p:nvGrpSpPr>
        <p:grpSpPr bwMode="auto">
          <a:xfrm>
            <a:off x="5" y="0"/>
            <a:ext cx="1222376" cy="6845300"/>
            <a:chOff x="0" y="0"/>
            <a:chExt cx="770" cy="4312"/>
          </a:xfrm>
        </p:grpSpPr>
        <p:sp>
          <p:nvSpPr>
            <p:cNvPr id="1029" name="Rectangle 5"/>
            <p:cNvSpPr>
              <a:spLocks noChangeArrowheads="1"/>
            </p:cNvSpPr>
            <p:nvPr/>
          </p:nvSpPr>
          <p:spPr bwMode="auto">
            <a:xfrm>
              <a:off x="0" y="0"/>
              <a:ext cx="770" cy="4312"/>
            </a:xfrm>
            <a:prstGeom prst="rect">
              <a:avLst/>
            </a:prstGeom>
            <a:gradFill rotWithShape="0">
              <a:gsLst>
                <a:gs pos="0">
                  <a:srgbClr val="000000"/>
                </a:gs>
                <a:gs pos="50000">
                  <a:srgbClr val="000000"/>
                </a:gs>
                <a:gs pos="100000">
                  <a:srgbClr val="000000"/>
                </a:gs>
              </a:gsLst>
              <a:lin ang="5400000" scaled="1"/>
            </a:gradFill>
            <a:ln w="12700">
              <a:noFill/>
              <a:miter lim="800000"/>
              <a:headEnd/>
              <a:tailEnd/>
            </a:ln>
          </p:spPr>
          <p:txBody>
            <a:bodyPr wrap="none" anchor="ctr">
              <a:prstTxWarp prst="textNoShape">
                <a:avLst/>
              </a:prstTxWarp>
            </a:bodyPr>
            <a:lstStyle/>
            <a:p>
              <a:pPr>
                <a:defRPr/>
              </a:pPr>
              <a:endParaRPr lang="ja-JP" altLang="en-US" dirty="0">
                <a:solidFill>
                  <a:srgbClr val="FFFFFF"/>
                </a:solidFill>
                <a:latin typeface="ＭＳ ゴシック"/>
                <a:ea typeface="ＭＳ ゴシック"/>
                <a:cs typeface="ＭＳ ゴシック"/>
              </a:endParaRPr>
            </a:p>
          </p:txBody>
        </p:sp>
        <p:grpSp>
          <p:nvGrpSpPr>
            <p:cNvPr id="1030" name="Group 6"/>
            <p:cNvGrpSpPr>
              <a:grpSpLocks/>
            </p:cNvGrpSpPr>
            <p:nvPr/>
          </p:nvGrpSpPr>
          <p:grpSpPr bwMode="auto">
            <a:xfrm>
              <a:off x="54" y="102"/>
              <a:ext cx="108" cy="4122"/>
              <a:chOff x="54" y="102"/>
              <a:chExt cx="108" cy="4122"/>
            </a:xfrm>
          </p:grpSpPr>
          <p:sp>
            <p:nvSpPr>
              <p:cNvPr id="1031" name="Rectangle 7"/>
              <p:cNvSpPr>
                <a:spLocks noChangeArrowheads="1"/>
              </p:cNvSpPr>
              <p:nvPr/>
            </p:nvSpPr>
            <p:spPr bwMode="auto">
              <a:xfrm>
                <a:off x="54" y="1104"/>
                <a:ext cx="108"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ja-JP" altLang="en-US" dirty="0">
                  <a:solidFill>
                    <a:srgbClr val="FFFFFF"/>
                  </a:solidFill>
                  <a:latin typeface="ＭＳ ゴシック"/>
                  <a:ea typeface="ＭＳ ゴシック"/>
                  <a:cs typeface="ＭＳ ゴシック"/>
                </a:endParaRPr>
              </a:p>
            </p:txBody>
          </p:sp>
          <p:sp>
            <p:nvSpPr>
              <p:cNvPr id="1032" name="Rectangle 8"/>
              <p:cNvSpPr>
                <a:spLocks noChangeArrowheads="1"/>
              </p:cNvSpPr>
              <p:nvPr/>
            </p:nvSpPr>
            <p:spPr bwMode="auto">
              <a:xfrm>
                <a:off x="54" y="1248"/>
                <a:ext cx="108"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ja-JP" altLang="en-US" dirty="0">
                  <a:solidFill>
                    <a:srgbClr val="FFFFFF"/>
                  </a:solidFill>
                  <a:latin typeface="ＭＳ ゴシック"/>
                  <a:ea typeface="ＭＳ ゴシック"/>
                  <a:cs typeface="ＭＳ ゴシック"/>
                </a:endParaRPr>
              </a:p>
            </p:txBody>
          </p:sp>
          <p:sp>
            <p:nvSpPr>
              <p:cNvPr id="1033" name="Rectangle 9"/>
              <p:cNvSpPr>
                <a:spLocks noChangeArrowheads="1"/>
              </p:cNvSpPr>
              <p:nvPr/>
            </p:nvSpPr>
            <p:spPr bwMode="auto">
              <a:xfrm>
                <a:off x="54" y="1392"/>
                <a:ext cx="108"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ja-JP" altLang="en-US" dirty="0">
                  <a:solidFill>
                    <a:srgbClr val="FFFFFF"/>
                  </a:solidFill>
                  <a:latin typeface="ＭＳ ゴシック"/>
                  <a:ea typeface="ＭＳ ゴシック"/>
                  <a:cs typeface="ＭＳ ゴシック"/>
                </a:endParaRPr>
              </a:p>
            </p:txBody>
          </p:sp>
          <p:sp>
            <p:nvSpPr>
              <p:cNvPr id="1034" name="Rectangle 10"/>
              <p:cNvSpPr>
                <a:spLocks noChangeArrowheads="1"/>
              </p:cNvSpPr>
              <p:nvPr/>
            </p:nvSpPr>
            <p:spPr bwMode="auto">
              <a:xfrm>
                <a:off x="54" y="1536"/>
                <a:ext cx="108"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ja-JP" altLang="en-US" dirty="0">
                  <a:solidFill>
                    <a:srgbClr val="FFFFFF"/>
                  </a:solidFill>
                  <a:latin typeface="ＭＳ ゴシック"/>
                  <a:ea typeface="ＭＳ ゴシック"/>
                  <a:cs typeface="ＭＳ ゴシック"/>
                </a:endParaRPr>
              </a:p>
            </p:txBody>
          </p:sp>
          <p:sp>
            <p:nvSpPr>
              <p:cNvPr id="1035" name="Rectangle 11"/>
              <p:cNvSpPr>
                <a:spLocks noChangeArrowheads="1"/>
              </p:cNvSpPr>
              <p:nvPr/>
            </p:nvSpPr>
            <p:spPr bwMode="auto">
              <a:xfrm>
                <a:off x="54" y="1680"/>
                <a:ext cx="108"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ja-JP" altLang="en-US" dirty="0">
                  <a:solidFill>
                    <a:srgbClr val="FFFFFF"/>
                  </a:solidFill>
                  <a:latin typeface="ＭＳ ゴシック"/>
                  <a:ea typeface="ＭＳ ゴシック"/>
                  <a:cs typeface="ＭＳ ゴシック"/>
                </a:endParaRPr>
              </a:p>
            </p:txBody>
          </p:sp>
          <p:sp>
            <p:nvSpPr>
              <p:cNvPr id="1036" name="Rectangle 12"/>
              <p:cNvSpPr>
                <a:spLocks noChangeArrowheads="1"/>
              </p:cNvSpPr>
              <p:nvPr/>
            </p:nvSpPr>
            <p:spPr bwMode="auto">
              <a:xfrm>
                <a:off x="54" y="1824"/>
                <a:ext cx="108"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ja-JP" altLang="en-US" dirty="0">
                  <a:solidFill>
                    <a:srgbClr val="FFFFFF"/>
                  </a:solidFill>
                  <a:latin typeface="ＭＳ ゴシック"/>
                  <a:ea typeface="ＭＳ ゴシック"/>
                  <a:cs typeface="ＭＳ ゴシック"/>
                </a:endParaRPr>
              </a:p>
            </p:txBody>
          </p:sp>
          <p:sp>
            <p:nvSpPr>
              <p:cNvPr id="1037" name="Rectangle 13"/>
              <p:cNvSpPr>
                <a:spLocks noChangeArrowheads="1"/>
              </p:cNvSpPr>
              <p:nvPr/>
            </p:nvSpPr>
            <p:spPr bwMode="auto">
              <a:xfrm>
                <a:off x="54" y="1968"/>
                <a:ext cx="108"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ja-JP" altLang="en-US" dirty="0">
                  <a:solidFill>
                    <a:srgbClr val="FFFFFF"/>
                  </a:solidFill>
                  <a:latin typeface="ＭＳ ゴシック"/>
                  <a:ea typeface="ＭＳ ゴシック"/>
                  <a:cs typeface="ＭＳ ゴシック"/>
                </a:endParaRPr>
              </a:p>
            </p:txBody>
          </p:sp>
          <p:sp>
            <p:nvSpPr>
              <p:cNvPr id="1038" name="Rectangle 14"/>
              <p:cNvSpPr>
                <a:spLocks noChangeArrowheads="1"/>
              </p:cNvSpPr>
              <p:nvPr/>
            </p:nvSpPr>
            <p:spPr bwMode="auto">
              <a:xfrm>
                <a:off x="54" y="2112"/>
                <a:ext cx="108"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ja-JP" altLang="en-US" dirty="0">
                  <a:solidFill>
                    <a:srgbClr val="FFFFFF"/>
                  </a:solidFill>
                  <a:latin typeface="ＭＳ ゴシック"/>
                  <a:ea typeface="ＭＳ ゴシック"/>
                  <a:cs typeface="ＭＳ ゴシック"/>
                </a:endParaRPr>
              </a:p>
            </p:txBody>
          </p:sp>
          <p:sp>
            <p:nvSpPr>
              <p:cNvPr id="1039" name="Rectangle 15"/>
              <p:cNvSpPr>
                <a:spLocks noChangeArrowheads="1"/>
              </p:cNvSpPr>
              <p:nvPr/>
            </p:nvSpPr>
            <p:spPr bwMode="auto">
              <a:xfrm>
                <a:off x="54" y="2256"/>
                <a:ext cx="108"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ja-JP" altLang="en-US" dirty="0">
                  <a:solidFill>
                    <a:srgbClr val="FFFFFF"/>
                  </a:solidFill>
                  <a:latin typeface="ＭＳ ゴシック"/>
                  <a:ea typeface="ＭＳ ゴシック"/>
                  <a:cs typeface="ＭＳ ゴシック"/>
                </a:endParaRPr>
              </a:p>
            </p:txBody>
          </p:sp>
          <p:sp>
            <p:nvSpPr>
              <p:cNvPr id="1040" name="Rectangle 16"/>
              <p:cNvSpPr>
                <a:spLocks noChangeArrowheads="1"/>
              </p:cNvSpPr>
              <p:nvPr/>
            </p:nvSpPr>
            <p:spPr bwMode="auto">
              <a:xfrm>
                <a:off x="54" y="2400"/>
                <a:ext cx="108"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ja-JP" altLang="en-US" dirty="0">
                  <a:solidFill>
                    <a:srgbClr val="FFFFFF"/>
                  </a:solidFill>
                  <a:latin typeface="ＭＳ ゴシック"/>
                  <a:ea typeface="ＭＳ ゴシック"/>
                  <a:cs typeface="ＭＳ ゴシック"/>
                </a:endParaRPr>
              </a:p>
            </p:txBody>
          </p:sp>
          <p:sp>
            <p:nvSpPr>
              <p:cNvPr id="1041" name="Rectangle 17"/>
              <p:cNvSpPr>
                <a:spLocks noChangeArrowheads="1"/>
              </p:cNvSpPr>
              <p:nvPr/>
            </p:nvSpPr>
            <p:spPr bwMode="auto">
              <a:xfrm>
                <a:off x="54" y="2544"/>
                <a:ext cx="108"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ja-JP" altLang="en-US" dirty="0">
                  <a:solidFill>
                    <a:srgbClr val="FFFFFF"/>
                  </a:solidFill>
                  <a:latin typeface="ＭＳ ゴシック"/>
                  <a:ea typeface="ＭＳ ゴシック"/>
                  <a:cs typeface="ＭＳ ゴシック"/>
                </a:endParaRPr>
              </a:p>
            </p:txBody>
          </p:sp>
          <p:sp>
            <p:nvSpPr>
              <p:cNvPr id="1042" name="Rectangle 18"/>
              <p:cNvSpPr>
                <a:spLocks noChangeArrowheads="1"/>
              </p:cNvSpPr>
              <p:nvPr/>
            </p:nvSpPr>
            <p:spPr bwMode="auto">
              <a:xfrm>
                <a:off x="54" y="2688"/>
                <a:ext cx="108"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ja-JP" altLang="en-US" dirty="0">
                  <a:solidFill>
                    <a:srgbClr val="FFFFFF"/>
                  </a:solidFill>
                  <a:latin typeface="ＭＳ ゴシック"/>
                  <a:ea typeface="ＭＳ ゴシック"/>
                  <a:cs typeface="ＭＳ ゴシック"/>
                </a:endParaRPr>
              </a:p>
            </p:txBody>
          </p:sp>
          <p:sp>
            <p:nvSpPr>
              <p:cNvPr id="1043" name="Rectangle 19"/>
              <p:cNvSpPr>
                <a:spLocks noChangeArrowheads="1"/>
              </p:cNvSpPr>
              <p:nvPr/>
            </p:nvSpPr>
            <p:spPr bwMode="auto">
              <a:xfrm>
                <a:off x="54" y="2832"/>
                <a:ext cx="108"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ja-JP" altLang="en-US" dirty="0">
                  <a:solidFill>
                    <a:srgbClr val="FFFFFF"/>
                  </a:solidFill>
                  <a:latin typeface="ＭＳ ゴシック"/>
                  <a:ea typeface="ＭＳ ゴシック"/>
                  <a:cs typeface="ＭＳ ゴシック"/>
                </a:endParaRPr>
              </a:p>
            </p:txBody>
          </p:sp>
          <p:sp>
            <p:nvSpPr>
              <p:cNvPr id="1044" name="Rectangle 20"/>
              <p:cNvSpPr>
                <a:spLocks noChangeArrowheads="1"/>
              </p:cNvSpPr>
              <p:nvPr/>
            </p:nvSpPr>
            <p:spPr bwMode="auto">
              <a:xfrm>
                <a:off x="54" y="2976"/>
                <a:ext cx="108"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ja-JP" altLang="en-US" dirty="0">
                  <a:solidFill>
                    <a:srgbClr val="FFFFFF"/>
                  </a:solidFill>
                  <a:latin typeface="ＭＳ ゴシック"/>
                  <a:ea typeface="ＭＳ ゴシック"/>
                  <a:cs typeface="ＭＳ ゴシック"/>
                </a:endParaRPr>
              </a:p>
            </p:txBody>
          </p:sp>
          <p:sp>
            <p:nvSpPr>
              <p:cNvPr id="1045" name="Rectangle 21"/>
              <p:cNvSpPr>
                <a:spLocks noChangeArrowheads="1"/>
              </p:cNvSpPr>
              <p:nvPr/>
            </p:nvSpPr>
            <p:spPr bwMode="auto">
              <a:xfrm>
                <a:off x="54" y="3120"/>
                <a:ext cx="108"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ja-JP" altLang="en-US" dirty="0">
                  <a:solidFill>
                    <a:srgbClr val="FFFFFF"/>
                  </a:solidFill>
                  <a:latin typeface="ＭＳ ゴシック"/>
                  <a:ea typeface="ＭＳ ゴシック"/>
                  <a:cs typeface="ＭＳ ゴシック"/>
                </a:endParaRPr>
              </a:p>
            </p:txBody>
          </p:sp>
          <p:sp>
            <p:nvSpPr>
              <p:cNvPr id="1046" name="Rectangle 22"/>
              <p:cNvSpPr>
                <a:spLocks noChangeArrowheads="1"/>
              </p:cNvSpPr>
              <p:nvPr/>
            </p:nvSpPr>
            <p:spPr bwMode="auto">
              <a:xfrm>
                <a:off x="54" y="3264"/>
                <a:ext cx="108"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ja-JP" altLang="en-US" dirty="0">
                  <a:solidFill>
                    <a:srgbClr val="FFFFFF"/>
                  </a:solidFill>
                  <a:latin typeface="ＭＳ ゴシック"/>
                  <a:ea typeface="ＭＳ ゴシック"/>
                  <a:cs typeface="ＭＳ ゴシック"/>
                </a:endParaRPr>
              </a:p>
            </p:txBody>
          </p:sp>
          <p:sp>
            <p:nvSpPr>
              <p:cNvPr id="1047" name="Rectangle 23"/>
              <p:cNvSpPr>
                <a:spLocks noChangeArrowheads="1"/>
              </p:cNvSpPr>
              <p:nvPr/>
            </p:nvSpPr>
            <p:spPr bwMode="auto">
              <a:xfrm>
                <a:off x="54" y="3408"/>
                <a:ext cx="108"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ja-JP" altLang="en-US" dirty="0">
                  <a:solidFill>
                    <a:srgbClr val="FFFFFF"/>
                  </a:solidFill>
                  <a:latin typeface="ＭＳ ゴシック"/>
                  <a:ea typeface="ＭＳ ゴシック"/>
                  <a:cs typeface="ＭＳ ゴシック"/>
                </a:endParaRPr>
              </a:p>
            </p:txBody>
          </p:sp>
          <p:sp>
            <p:nvSpPr>
              <p:cNvPr id="1048" name="Rectangle 24"/>
              <p:cNvSpPr>
                <a:spLocks noChangeArrowheads="1"/>
              </p:cNvSpPr>
              <p:nvPr/>
            </p:nvSpPr>
            <p:spPr bwMode="auto">
              <a:xfrm>
                <a:off x="54" y="3552"/>
                <a:ext cx="108"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ja-JP" altLang="en-US" dirty="0">
                  <a:solidFill>
                    <a:srgbClr val="FFFFFF"/>
                  </a:solidFill>
                  <a:latin typeface="ＭＳ ゴシック"/>
                  <a:ea typeface="ＭＳ ゴシック"/>
                  <a:cs typeface="ＭＳ ゴシック"/>
                </a:endParaRPr>
              </a:p>
            </p:txBody>
          </p:sp>
          <p:sp>
            <p:nvSpPr>
              <p:cNvPr id="1049" name="Rectangle 25"/>
              <p:cNvSpPr>
                <a:spLocks noChangeArrowheads="1"/>
              </p:cNvSpPr>
              <p:nvPr/>
            </p:nvSpPr>
            <p:spPr bwMode="auto">
              <a:xfrm>
                <a:off x="54" y="3696"/>
                <a:ext cx="108"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ja-JP" altLang="en-US" dirty="0">
                  <a:solidFill>
                    <a:srgbClr val="FFFFFF"/>
                  </a:solidFill>
                  <a:latin typeface="ＭＳ ゴシック"/>
                  <a:ea typeface="ＭＳ ゴシック"/>
                  <a:cs typeface="ＭＳ ゴシック"/>
                </a:endParaRPr>
              </a:p>
            </p:txBody>
          </p:sp>
          <p:sp>
            <p:nvSpPr>
              <p:cNvPr id="1050" name="Rectangle 26"/>
              <p:cNvSpPr>
                <a:spLocks noChangeArrowheads="1"/>
              </p:cNvSpPr>
              <p:nvPr/>
            </p:nvSpPr>
            <p:spPr bwMode="auto">
              <a:xfrm>
                <a:off x="54" y="3840"/>
                <a:ext cx="108"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ja-JP" altLang="en-US" dirty="0">
                  <a:solidFill>
                    <a:srgbClr val="FFFFFF"/>
                  </a:solidFill>
                  <a:latin typeface="ＭＳ ゴシック"/>
                  <a:ea typeface="ＭＳ ゴシック"/>
                  <a:cs typeface="ＭＳ ゴシック"/>
                </a:endParaRPr>
              </a:p>
            </p:txBody>
          </p:sp>
          <p:sp>
            <p:nvSpPr>
              <p:cNvPr id="1051" name="Rectangle 27"/>
              <p:cNvSpPr>
                <a:spLocks noChangeArrowheads="1"/>
              </p:cNvSpPr>
              <p:nvPr/>
            </p:nvSpPr>
            <p:spPr bwMode="auto">
              <a:xfrm>
                <a:off x="54" y="3984"/>
                <a:ext cx="108"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ja-JP" altLang="en-US" dirty="0">
                  <a:solidFill>
                    <a:srgbClr val="FFFFFF"/>
                  </a:solidFill>
                  <a:latin typeface="ＭＳ ゴシック"/>
                  <a:ea typeface="ＭＳ ゴシック"/>
                  <a:cs typeface="ＭＳ ゴシック"/>
                </a:endParaRPr>
              </a:p>
            </p:txBody>
          </p:sp>
          <p:sp>
            <p:nvSpPr>
              <p:cNvPr id="1052" name="Rectangle 28"/>
              <p:cNvSpPr>
                <a:spLocks noChangeArrowheads="1"/>
              </p:cNvSpPr>
              <p:nvPr/>
            </p:nvSpPr>
            <p:spPr bwMode="auto">
              <a:xfrm>
                <a:off x="54" y="4128"/>
                <a:ext cx="108"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ja-JP" altLang="en-US" dirty="0">
                  <a:solidFill>
                    <a:srgbClr val="FFFFFF"/>
                  </a:solidFill>
                  <a:latin typeface="ＭＳ ゴシック"/>
                  <a:ea typeface="ＭＳ ゴシック"/>
                  <a:cs typeface="ＭＳ ゴシック"/>
                </a:endParaRPr>
              </a:p>
            </p:txBody>
          </p:sp>
          <p:sp>
            <p:nvSpPr>
              <p:cNvPr id="1053" name="Rectangle 29"/>
              <p:cNvSpPr>
                <a:spLocks noChangeArrowheads="1"/>
              </p:cNvSpPr>
              <p:nvPr/>
            </p:nvSpPr>
            <p:spPr bwMode="auto">
              <a:xfrm>
                <a:off x="54" y="102"/>
                <a:ext cx="108"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ja-JP" altLang="en-US" dirty="0">
                  <a:solidFill>
                    <a:srgbClr val="FFFFFF"/>
                  </a:solidFill>
                  <a:latin typeface="ＭＳ ゴシック"/>
                  <a:ea typeface="ＭＳ ゴシック"/>
                  <a:cs typeface="ＭＳ ゴシック"/>
                </a:endParaRPr>
              </a:p>
            </p:txBody>
          </p:sp>
          <p:sp>
            <p:nvSpPr>
              <p:cNvPr id="1054" name="Rectangle 30"/>
              <p:cNvSpPr>
                <a:spLocks noChangeArrowheads="1"/>
              </p:cNvSpPr>
              <p:nvPr/>
            </p:nvSpPr>
            <p:spPr bwMode="auto">
              <a:xfrm>
                <a:off x="54" y="246"/>
                <a:ext cx="108"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ja-JP" altLang="en-US" dirty="0">
                  <a:solidFill>
                    <a:srgbClr val="FFFFFF"/>
                  </a:solidFill>
                  <a:latin typeface="ＭＳ ゴシック"/>
                  <a:ea typeface="ＭＳ ゴシック"/>
                  <a:cs typeface="ＭＳ ゴシック"/>
                </a:endParaRPr>
              </a:p>
            </p:txBody>
          </p:sp>
          <p:sp>
            <p:nvSpPr>
              <p:cNvPr id="1055" name="Rectangle 31"/>
              <p:cNvSpPr>
                <a:spLocks noChangeArrowheads="1"/>
              </p:cNvSpPr>
              <p:nvPr/>
            </p:nvSpPr>
            <p:spPr bwMode="auto">
              <a:xfrm>
                <a:off x="54" y="390"/>
                <a:ext cx="108"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ja-JP" altLang="en-US" dirty="0">
                  <a:solidFill>
                    <a:srgbClr val="FFFFFF"/>
                  </a:solidFill>
                  <a:latin typeface="ＭＳ ゴシック"/>
                  <a:ea typeface="ＭＳ ゴシック"/>
                  <a:cs typeface="ＭＳ ゴシック"/>
                </a:endParaRPr>
              </a:p>
            </p:txBody>
          </p:sp>
          <p:sp>
            <p:nvSpPr>
              <p:cNvPr id="1056" name="Rectangle 32"/>
              <p:cNvSpPr>
                <a:spLocks noChangeArrowheads="1"/>
              </p:cNvSpPr>
              <p:nvPr/>
            </p:nvSpPr>
            <p:spPr bwMode="auto">
              <a:xfrm>
                <a:off x="54" y="534"/>
                <a:ext cx="108"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ja-JP" altLang="en-US" dirty="0">
                  <a:solidFill>
                    <a:srgbClr val="FFFFFF"/>
                  </a:solidFill>
                  <a:latin typeface="ＭＳ ゴシック"/>
                  <a:ea typeface="ＭＳ ゴシック"/>
                  <a:cs typeface="ＭＳ ゴシック"/>
                </a:endParaRPr>
              </a:p>
            </p:txBody>
          </p:sp>
          <p:sp>
            <p:nvSpPr>
              <p:cNvPr id="1057" name="Rectangle 33"/>
              <p:cNvSpPr>
                <a:spLocks noChangeArrowheads="1"/>
              </p:cNvSpPr>
              <p:nvPr/>
            </p:nvSpPr>
            <p:spPr bwMode="auto">
              <a:xfrm>
                <a:off x="54" y="678"/>
                <a:ext cx="108"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ja-JP" altLang="en-US" dirty="0">
                  <a:solidFill>
                    <a:srgbClr val="FFFFFF"/>
                  </a:solidFill>
                  <a:latin typeface="ＭＳ ゴシック"/>
                  <a:ea typeface="ＭＳ ゴシック"/>
                  <a:cs typeface="ＭＳ ゴシック"/>
                </a:endParaRPr>
              </a:p>
            </p:txBody>
          </p:sp>
          <p:sp>
            <p:nvSpPr>
              <p:cNvPr id="1058" name="Rectangle 34"/>
              <p:cNvSpPr>
                <a:spLocks noChangeArrowheads="1"/>
              </p:cNvSpPr>
              <p:nvPr/>
            </p:nvSpPr>
            <p:spPr bwMode="auto">
              <a:xfrm>
                <a:off x="54" y="822"/>
                <a:ext cx="108"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ja-JP" altLang="en-US" dirty="0">
                  <a:solidFill>
                    <a:srgbClr val="FFFFFF"/>
                  </a:solidFill>
                  <a:latin typeface="ＭＳ ゴシック"/>
                  <a:ea typeface="ＭＳ ゴシック"/>
                  <a:cs typeface="ＭＳ ゴシック"/>
                </a:endParaRPr>
              </a:p>
            </p:txBody>
          </p:sp>
          <p:sp>
            <p:nvSpPr>
              <p:cNvPr id="1059" name="Rectangle 35"/>
              <p:cNvSpPr>
                <a:spLocks noChangeArrowheads="1"/>
              </p:cNvSpPr>
              <p:nvPr/>
            </p:nvSpPr>
            <p:spPr bwMode="auto">
              <a:xfrm>
                <a:off x="54" y="966"/>
                <a:ext cx="108"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ja-JP" altLang="en-US" dirty="0">
                  <a:solidFill>
                    <a:srgbClr val="FFFFFF"/>
                  </a:solidFill>
                  <a:latin typeface="ＭＳ ゴシック"/>
                  <a:ea typeface="ＭＳ ゴシック"/>
                  <a:cs typeface="ＭＳ ゴシック"/>
                </a:endParaRPr>
              </a:p>
            </p:txBody>
          </p:sp>
        </p:grpSp>
      </p:grpSp>
    </p:spTree>
    <p:extLst>
      <p:ext uri="{BB962C8B-B14F-4D97-AF65-F5344CB8AC3E}">
        <p14:creationId xmlns:p14="http://schemas.microsoft.com/office/powerpoint/2010/main" val="318187057"/>
      </p:ext>
    </p:extLst>
  </p:cSld>
  <p:clrMap bg1="dk2" tx1="lt1" bg2="dk1" tx2="lt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l" rtl="0" eaLnBrk="0" fontAlgn="base" hangingPunct="0">
        <a:spcBef>
          <a:spcPct val="0"/>
        </a:spcBef>
        <a:spcAft>
          <a:spcPct val="0"/>
        </a:spcAft>
        <a:defRPr kumimoji="1" sz="4400">
          <a:solidFill>
            <a:schemeClr val="tx2"/>
          </a:solidFill>
          <a:latin typeface="ＭＳ ゴシック"/>
          <a:ea typeface="ＭＳ ゴシック"/>
          <a:cs typeface="ＭＳ ゴシック"/>
        </a:defRPr>
      </a:lvl1pPr>
      <a:lvl2pPr algn="l" rtl="0" eaLnBrk="0" fontAlgn="base" hangingPunct="0">
        <a:spcBef>
          <a:spcPct val="0"/>
        </a:spcBef>
        <a:spcAft>
          <a:spcPct val="0"/>
        </a:spcAft>
        <a:defRPr kumimoji="1" sz="4400">
          <a:solidFill>
            <a:schemeClr val="tx2"/>
          </a:solidFill>
          <a:latin typeface="Osaka" charset="-128"/>
          <a:ea typeface="Osaka" charset="-128"/>
          <a:cs typeface="Osaka" charset="-128"/>
        </a:defRPr>
      </a:lvl2pPr>
      <a:lvl3pPr algn="l" rtl="0" eaLnBrk="0" fontAlgn="base" hangingPunct="0">
        <a:spcBef>
          <a:spcPct val="0"/>
        </a:spcBef>
        <a:spcAft>
          <a:spcPct val="0"/>
        </a:spcAft>
        <a:defRPr kumimoji="1" sz="4400">
          <a:solidFill>
            <a:schemeClr val="tx2"/>
          </a:solidFill>
          <a:latin typeface="Osaka" charset="-128"/>
          <a:ea typeface="Osaka" charset="-128"/>
          <a:cs typeface="Osaka" charset="-128"/>
        </a:defRPr>
      </a:lvl3pPr>
      <a:lvl4pPr algn="l" rtl="0" eaLnBrk="0" fontAlgn="base" hangingPunct="0">
        <a:spcBef>
          <a:spcPct val="0"/>
        </a:spcBef>
        <a:spcAft>
          <a:spcPct val="0"/>
        </a:spcAft>
        <a:defRPr kumimoji="1" sz="4400">
          <a:solidFill>
            <a:schemeClr val="tx2"/>
          </a:solidFill>
          <a:latin typeface="Osaka" charset="-128"/>
          <a:ea typeface="Osaka" charset="-128"/>
          <a:cs typeface="Osaka" charset="-128"/>
        </a:defRPr>
      </a:lvl4pPr>
      <a:lvl5pPr algn="l" rtl="0" eaLnBrk="0" fontAlgn="base" hangingPunct="0">
        <a:spcBef>
          <a:spcPct val="0"/>
        </a:spcBef>
        <a:spcAft>
          <a:spcPct val="0"/>
        </a:spcAft>
        <a:defRPr kumimoji="1" sz="4400">
          <a:solidFill>
            <a:schemeClr val="tx2"/>
          </a:solidFill>
          <a:latin typeface="Osaka" charset="-128"/>
          <a:ea typeface="Osaka" charset="-128"/>
          <a:cs typeface="Osaka" charset="-128"/>
        </a:defRPr>
      </a:lvl5pPr>
      <a:lvl6pPr marL="457200" algn="l" rtl="0" fontAlgn="base" hangingPunct="0">
        <a:spcBef>
          <a:spcPct val="0"/>
        </a:spcBef>
        <a:spcAft>
          <a:spcPct val="0"/>
        </a:spcAft>
        <a:defRPr kumimoji="1" sz="4400">
          <a:solidFill>
            <a:schemeClr val="tx2"/>
          </a:solidFill>
          <a:latin typeface="Osaka" charset="-128"/>
          <a:ea typeface="Osaka" charset="-128"/>
          <a:cs typeface="Osaka" charset="-128"/>
        </a:defRPr>
      </a:lvl6pPr>
      <a:lvl7pPr marL="914400" algn="l" rtl="0" fontAlgn="base" hangingPunct="0">
        <a:spcBef>
          <a:spcPct val="0"/>
        </a:spcBef>
        <a:spcAft>
          <a:spcPct val="0"/>
        </a:spcAft>
        <a:defRPr kumimoji="1" sz="4400">
          <a:solidFill>
            <a:schemeClr val="tx2"/>
          </a:solidFill>
          <a:latin typeface="Osaka" charset="-128"/>
          <a:ea typeface="Osaka" charset="-128"/>
          <a:cs typeface="Osaka" charset="-128"/>
        </a:defRPr>
      </a:lvl7pPr>
      <a:lvl8pPr marL="1371600" algn="l" rtl="0" fontAlgn="base" hangingPunct="0">
        <a:spcBef>
          <a:spcPct val="0"/>
        </a:spcBef>
        <a:spcAft>
          <a:spcPct val="0"/>
        </a:spcAft>
        <a:defRPr kumimoji="1" sz="4400">
          <a:solidFill>
            <a:schemeClr val="tx2"/>
          </a:solidFill>
          <a:latin typeface="Osaka" charset="-128"/>
          <a:ea typeface="Osaka" charset="-128"/>
          <a:cs typeface="Osaka" charset="-128"/>
        </a:defRPr>
      </a:lvl8pPr>
      <a:lvl9pPr marL="1828800" algn="l" rtl="0" fontAlgn="base" hangingPunct="0">
        <a:spcBef>
          <a:spcPct val="0"/>
        </a:spcBef>
        <a:spcAft>
          <a:spcPct val="0"/>
        </a:spcAft>
        <a:defRPr kumimoji="1" sz="4400">
          <a:solidFill>
            <a:schemeClr val="tx2"/>
          </a:solidFill>
          <a:latin typeface="Osaka" charset="-128"/>
          <a:ea typeface="Osaka" charset="-128"/>
          <a:cs typeface="Osaka" charset="-128"/>
        </a:defRPr>
      </a:lvl9pPr>
    </p:titleStyle>
    <p:bodyStyle>
      <a:lvl1pPr marL="342900" indent="-342900" algn="l" rtl="0" eaLnBrk="0" fontAlgn="base" hangingPunct="0">
        <a:spcBef>
          <a:spcPct val="20000"/>
        </a:spcBef>
        <a:spcAft>
          <a:spcPct val="0"/>
        </a:spcAft>
        <a:buClr>
          <a:schemeClr val="tx2"/>
        </a:buClr>
        <a:buSzPct val="75000"/>
        <a:buFont typeface="Monotype Sorts" charset="2"/>
        <a:buChar char=""/>
        <a:defRPr kumimoji="1" sz="3200">
          <a:solidFill>
            <a:schemeClr val="tx1"/>
          </a:solidFill>
          <a:effectLst>
            <a:outerShdw blurRad="38100" dist="38100" dir="2700000" algn="tl">
              <a:srgbClr val="000000"/>
            </a:outerShdw>
          </a:effectLst>
          <a:latin typeface="ＭＳ ゴシック"/>
          <a:ea typeface="ＭＳ ゴシック"/>
          <a:cs typeface="ＭＳ ゴシック"/>
        </a:defRPr>
      </a:lvl1pPr>
      <a:lvl2pPr marL="742950" indent="-285750" algn="l" rtl="0" eaLnBrk="0" fontAlgn="base" hangingPunct="0">
        <a:spcBef>
          <a:spcPct val="20000"/>
        </a:spcBef>
        <a:spcAft>
          <a:spcPct val="0"/>
        </a:spcAft>
        <a:buClr>
          <a:schemeClr val="folHlink"/>
        </a:buClr>
        <a:buSzPct val="75000"/>
        <a:buFont typeface="Monotype Sorts" charset="2"/>
        <a:buChar char=""/>
        <a:defRPr kumimoji="1" sz="2800">
          <a:solidFill>
            <a:schemeClr val="tx1"/>
          </a:solidFill>
          <a:effectLst>
            <a:outerShdw blurRad="38100" dist="38100" dir="2700000" algn="tl">
              <a:srgbClr val="000000"/>
            </a:outerShdw>
          </a:effectLst>
          <a:latin typeface="ＭＳ ゴシック"/>
          <a:ea typeface="ＭＳ ゴシック"/>
          <a:cs typeface="ＭＳ ゴシック"/>
        </a:defRPr>
      </a:lvl2pPr>
      <a:lvl3pPr marL="1143000" indent="-228600" algn="l" rtl="0" eaLnBrk="0" fontAlgn="base" hangingPunct="0">
        <a:spcBef>
          <a:spcPct val="20000"/>
        </a:spcBef>
        <a:spcAft>
          <a:spcPct val="0"/>
        </a:spcAft>
        <a:buClr>
          <a:schemeClr val="tx2"/>
        </a:buClr>
        <a:buSzPct val="65000"/>
        <a:buFont typeface="Monotype Sorts" charset="2"/>
        <a:buChar char=""/>
        <a:defRPr kumimoji="1" sz="2400">
          <a:solidFill>
            <a:schemeClr val="tx1"/>
          </a:solidFill>
          <a:effectLst>
            <a:outerShdw blurRad="38100" dist="38100" dir="2700000" algn="tl">
              <a:srgbClr val="000000"/>
            </a:outerShdw>
          </a:effectLst>
          <a:latin typeface="ＭＳ ゴシック"/>
          <a:ea typeface="ＭＳ ゴシック"/>
          <a:cs typeface="ＭＳ ゴシック"/>
        </a:defRPr>
      </a:lvl3pPr>
      <a:lvl4pPr marL="1600200" indent="-228600" algn="l" rtl="0" eaLnBrk="0" fontAlgn="base" hangingPunct="0">
        <a:spcBef>
          <a:spcPct val="20000"/>
        </a:spcBef>
        <a:spcAft>
          <a:spcPct val="0"/>
        </a:spcAft>
        <a:buClr>
          <a:schemeClr val="tx1"/>
        </a:buClr>
        <a:buSzPct val="100000"/>
        <a:buFont typeface="Times New Roman" charset="0"/>
        <a:buChar char="•"/>
        <a:defRPr kumimoji="1" sz="2000">
          <a:solidFill>
            <a:schemeClr val="tx1"/>
          </a:solidFill>
          <a:effectLst>
            <a:outerShdw blurRad="38100" dist="38100" dir="2700000" algn="tl">
              <a:srgbClr val="000000"/>
            </a:outerShdw>
          </a:effectLst>
          <a:latin typeface="ＭＳ ゴシック"/>
          <a:ea typeface="ＭＳ ゴシック"/>
          <a:cs typeface="ＭＳ ゴシック"/>
        </a:defRPr>
      </a:lvl4pPr>
      <a:lvl5pPr marL="2057400" indent="-228600" algn="l" rtl="0" eaLnBrk="0" fontAlgn="base" hangingPunct="0">
        <a:spcBef>
          <a:spcPct val="20000"/>
        </a:spcBef>
        <a:spcAft>
          <a:spcPct val="0"/>
        </a:spcAft>
        <a:buClr>
          <a:schemeClr val="tx1"/>
        </a:buClr>
        <a:buSzPct val="100000"/>
        <a:buFont typeface="Times New Roman" charset="0"/>
        <a:buChar char="–"/>
        <a:defRPr kumimoji="1" sz="2000">
          <a:solidFill>
            <a:schemeClr val="tx1"/>
          </a:solidFill>
          <a:effectLst>
            <a:outerShdw blurRad="38100" dist="38100" dir="2700000" algn="tl">
              <a:srgbClr val="000000"/>
            </a:outerShdw>
          </a:effectLst>
          <a:latin typeface="ＭＳ ゴシック"/>
          <a:ea typeface="ＭＳ ゴシック"/>
          <a:cs typeface="ＭＳ ゴシック"/>
        </a:defRPr>
      </a:lvl5pPr>
      <a:lvl6pPr marL="2514600" indent="-228600" algn="l" rtl="0" fontAlgn="base" hangingPunct="0">
        <a:spcBef>
          <a:spcPct val="20000"/>
        </a:spcBef>
        <a:spcAft>
          <a:spcPct val="0"/>
        </a:spcAft>
        <a:buClr>
          <a:schemeClr val="tx1"/>
        </a:buClr>
        <a:buSzPct val="100000"/>
        <a:buFont typeface="Times New Roman" charset="0"/>
        <a:buChar char="–"/>
        <a:defRPr kumimoji="1"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hangingPunct="0">
        <a:spcBef>
          <a:spcPct val="20000"/>
        </a:spcBef>
        <a:spcAft>
          <a:spcPct val="0"/>
        </a:spcAft>
        <a:buClr>
          <a:schemeClr val="tx1"/>
        </a:buClr>
        <a:buSzPct val="100000"/>
        <a:buFont typeface="Times New Roman" charset="0"/>
        <a:buChar char="–"/>
        <a:defRPr kumimoji="1"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hangingPunct="0">
        <a:spcBef>
          <a:spcPct val="20000"/>
        </a:spcBef>
        <a:spcAft>
          <a:spcPct val="0"/>
        </a:spcAft>
        <a:buClr>
          <a:schemeClr val="tx1"/>
        </a:buClr>
        <a:buSzPct val="100000"/>
        <a:buFont typeface="Times New Roman" charset="0"/>
        <a:buChar char="–"/>
        <a:defRPr kumimoji="1"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hangingPunct="0">
        <a:spcBef>
          <a:spcPct val="20000"/>
        </a:spcBef>
        <a:spcAft>
          <a:spcPct val="0"/>
        </a:spcAft>
        <a:buClr>
          <a:schemeClr val="tx1"/>
        </a:buClr>
        <a:buSzPct val="100000"/>
        <a:buFont typeface="Times New Roman" charset="0"/>
        <a:buChar char="–"/>
        <a:defRPr kumimoji="1" sz="2000">
          <a:solidFill>
            <a:schemeClr val="tx1"/>
          </a:solidFill>
          <a:effectLst>
            <a:outerShdw blurRad="38100" dist="38100" dir="2700000" algn="tl">
              <a:srgbClr val="000000"/>
            </a:outerShdw>
          </a:effectLst>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514350" y="274638"/>
            <a:ext cx="92583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514350" y="1600206"/>
            <a:ext cx="92583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514350" y="6356371"/>
            <a:ext cx="2400300" cy="365125"/>
          </a:xfrm>
          <a:prstGeom prst="rect">
            <a:avLst/>
          </a:prstGeom>
        </p:spPr>
        <p:txBody>
          <a:bodyPr vert="horz" lIns="91440" tIns="45720" rIns="91440" bIns="45720" rtlCol="0" anchor="ctr"/>
          <a:lstStyle>
            <a:lvl1pPr algn="l">
              <a:defRPr sz="1200">
                <a:solidFill>
                  <a:schemeClr val="tx1">
                    <a:tint val="75000"/>
                  </a:schemeClr>
                </a:solidFill>
                <a:cs typeface="ＭＳ ゴシック"/>
              </a:defRPr>
            </a:lvl1pPr>
          </a:lstStyle>
          <a:p>
            <a:pPr eaLnBrk="1" fontAlgn="auto" hangingPunct="1">
              <a:spcBef>
                <a:spcPts val="0"/>
              </a:spcBef>
              <a:spcAft>
                <a:spcPts val="0"/>
              </a:spcAft>
            </a:pPr>
            <a:fld id="{606DF92F-158D-457E-9D26-8DBFABD811D6}" type="datetime1">
              <a:rPr lang="ja-JP" altLang="en-US" smtClean="0">
                <a:solidFill>
                  <a:prstClr val="black">
                    <a:tint val="75000"/>
                  </a:prstClr>
                </a:solidFill>
                <a:latin typeface="Calibri"/>
                <a:ea typeface="ＭＳ Ｐゴシック"/>
              </a:rPr>
              <a:pPr eaLnBrk="1" fontAlgn="auto" hangingPunct="1">
                <a:spcBef>
                  <a:spcPts val="0"/>
                </a:spcBef>
                <a:spcAft>
                  <a:spcPts val="0"/>
                </a:spcAft>
              </a:pPr>
              <a:t>2021/1/27</a:t>
            </a:fld>
            <a:endParaRPr lang="ja-JP" altLang="en-US" dirty="0">
              <a:solidFill>
                <a:prstClr val="black">
                  <a:tint val="75000"/>
                </a:prstClr>
              </a:solidFill>
              <a:latin typeface="Calibri"/>
              <a:ea typeface="ＭＳ Ｐゴシック"/>
            </a:endParaRPr>
          </a:p>
        </p:txBody>
      </p:sp>
      <p:sp>
        <p:nvSpPr>
          <p:cNvPr id="5" name="フッター プレースホルダ 4"/>
          <p:cNvSpPr>
            <a:spLocks noGrp="1"/>
          </p:cNvSpPr>
          <p:nvPr>
            <p:ph type="ftr" sz="quarter" idx="3"/>
          </p:nvPr>
        </p:nvSpPr>
        <p:spPr>
          <a:xfrm>
            <a:off x="3514725" y="6356371"/>
            <a:ext cx="3257550" cy="365125"/>
          </a:xfrm>
          <a:prstGeom prst="rect">
            <a:avLst/>
          </a:prstGeom>
        </p:spPr>
        <p:txBody>
          <a:bodyPr vert="horz" lIns="91440" tIns="45720" rIns="91440" bIns="45720" rtlCol="0" anchor="ctr"/>
          <a:lstStyle>
            <a:lvl1pPr algn="ctr">
              <a:defRPr sz="1200">
                <a:solidFill>
                  <a:schemeClr val="tx1">
                    <a:tint val="75000"/>
                  </a:schemeClr>
                </a:solidFill>
                <a:cs typeface="ＭＳ ゴシック"/>
              </a:defRPr>
            </a:lvl1pPr>
          </a:lstStyle>
          <a:p>
            <a:pPr eaLnBrk="1" fontAlgn="auto" hangingPunct="1">
              <a:spcBef>
                <a:spcPts val="0"/>
              </a:spcBef>
              <a:spcAft>
                <a:spcPts val="0"/>
              </a:spcAft>
            </a:pPr>
            <a:endParaRPr lang="ja-JP" altLang="en-US" dirty="0">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4"/>
          </p:nvPr>
        </p:nvSpPr>
        <p:spPr>
          <a:xfrm>
            <a:off x="7372350" y="6356371"/>
            <a:ext cx="2400300" cy="365125"/>
          </a:xfrm>
          <a:prstGeom prst="rect">
            <a:avLst/>
          </a:prstGeom>
        </p:spPr>
        <p:txBody>
          <a:bodyPr vert="horz" lIns="91440" tIns="45720" rIns="91440" bIns="45720" rtlCol="0" anchor="ctr"/>
          <a:lstStyle>
            <a:lvl1pPr algn="r">
              <a:defRPr sz="1200">
                <a:solidFill>
                  <a:schemeClr val="tx1">
                    <a:tint val="75000"/>
                  </a:schemeClr>
                </a:solidFill>
                <a:cs typeface="ＭＳ ゴシック"/>
              </a:defRPr>
            </a:lvl1pPr>
          </a:lstStyle>
          <a:p>
            <a:pPr eaLnBrk="1" fontAlgn="auto" hangingPunct="1">
              <a:spcBef>
                <a:spcPts val="0"/>
              </a:spcBef>
              <a:spcAft>
                <a:spcPts val="0"/>
              </a:spcAft>
            </a:pPr>
            <a:fld id="{83294AE6-8CEA-4621-89A7-2B04751E61DE}" type="slidenum">
              <a:rPr lang="ja-JP" altLang="en-US" smtClean="0">
                <a:solidFill>
                  <a:prstClr val="black">
                    <a:tint val="75000"/>
                  </a:prstClr>
                </a:solidFill>
                <a:latin typeface="Calibri"/>
                <a:ea typeface="ＭＳ Ｐゴシック"/>
              </a:rPr>
              <a:pPr eaLnBrk="1" fontAlgn="auto" hangingPunct="1">
                <a:spcBef>
                  <a:spcPts val="0"/>
                </a:spcBef>
                <a:spcAft>
                  <a:spcPts val="0"/>
                </a:spcAft>
              </a:pPr>
              <a:t>‹#›</a:t>
            </a:fld>
            <a:endParaRPr lang="ja-JP" alt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624481833"/>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6.png"/><Relationship Id="rId4" Type="http://schemas.openxmlformats.org/officeDocument/2006/relationships/image" Target="../media/image17.tif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9.png"/><Relationship Id="rId5" Type="http://schemas.openxmlformats.org/officeDocument/2006/relationships/image" Target="../media/image18.emf"/><Relationship Id="rId4"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5.m4a"/><Relationship Id="rId7" Type="http://schemas.openxmlformats.org/officeDocument/2006/relationships/image" Target="../media/image20.png"/><Relationship Id="rId2" Type="http://schemas.openxmlformats.org/officeDocument/2006/relationships/video" Target="../media/media4.mov"/><Relationship Id="rId1" Type="http://schemas.microsoft.com/office/2007/relationships/media" Target="../media/media4.mov"/><Relationship Id="rId6" Type="http://schemas.openxmlformats.org/officeDocument/2006/relationships/notesSlide" Target="../notesSlides/notesSlide2.xml"/><Relationship Id="rId5" Type="http://schemas.openxmlformats.org/officeDocument/2006/relationships/slideLayout" Target="../slideLayouts/slideLayout7.xml"/><Relationship Id="rId10" Type="http://schemas.openxmlformats.org/officeDocument/2006/relationships/image" Target="../media/image16.png"/><Relationship Id="rId4" Type="http://schemas.openxmlformats.org/officeDocument/2006/relationships/audio" Target="../media/media5.m4a"/><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2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6.png"/><Relationship Id="rId5" Type="http://schemas.openxmlformats.org/officeDocument/2006/relationships/image" Target="../media/image25.tiff"/><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0.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05.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205.xml"/><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9.png"/><Relationship Id="rId1" Type="http://schemas.openxmlformats.org/officeDocument/2006/relationships/slideLayout" Target="../slideLayouts/slideLayout205.xml"/><Relationship Id="rId5" Type="http://schemas.openxmlformats.org/officeDocument/2006/relationships/image" Target="../media/image14.emf"/><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205.xml"/><Relationship Id="rId5" Type="http://schemas.openxmlformats.org/officeDocument/2006/relationships/image" Target="../media/image12.tiff"/><Relationship Id="rId4"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DA31124B-8A3E-894F-A3FD-3C4F5CC4BE12}" type="slidenum">
              <a:rPr lang="en-US" altLang="ja-JP" smtClean="0"/>
              <a:pPr>
                <a:defRPr/>
              </a:pPr>
              <a:t>1</a:t>
            </a:fld>
            <a:endParaRPr lang="en-US" altLang="ja-JP"/>
          </a:p>
        </p:txBody>
      </p:sp>
      <p:pic>
        <p:nvPicPr>
          <p:cNvPr id="3" name="図 2"/>
          <p:cNvPicPr>
            <a:picLocks noChangeAspect="1"/>
          </p:cNvPicPr>
          <p:nvPr/>
        </p:nvPicPr>
        <p:blipFill>
          <a:blip r:embed="rId2"/>
          <a:stretch>
            <a:fillRect/>
          </a:stretch>
        </p:blipFill>
        <p:spPr>
          <a:xfrm>
            <a:off x="38100" y="0"/>
            <a:ext cx="10198319" cy="6858000"/>
          </a:xfrm>
          <a:prstGeom prst="rect">
            <a:avLst/>
          </a:prstGeom>
        </p:spPr>
      </p:pic>
      <p:sp>
        <p:nvSpPr>
          <p:cNvPr id="4" name="テキスト ボックス 3"/>
          <p:cNvSpPr txBox="1"/>
          <p:nvPr/>
        </p:nvSpPr>
        <p:spPr>
          <a:xfrm>
            <a:off x="5948939" y="161545"/>
            <a:ext cx="4117408" cy="707886"/>
          </a:xfrm>
          <a:prstGeom prst="rect">
            <a:avLst/>
          </a:prstGeom>
          <a:solidFill>
            <a:schemeClr val="bg1"/>
          </a:solidFill>
          <a:ln>
            <a:solidFill>
              <a:srgbClr val="000000"/>
            </a:solidFill>
          </a:ln>
        </p:spPr>
        <p:txBody>
          <a:bodyPr wrap="none" rtlCol="0">
            <a:spAutoFit/>
          </a:bodyPr>
          <a:lstStyle/>
          <a:p>
            <a:pPr defTabSz="457200" eaLnBrk="1" fontAlgn="auto" hangingPunct="1">
              <a:spcBef>
                <a:spcPts val="0"/>
              </a:spcBef>
              <a:spcAft>
                <a:spcPts val="0"/>
              </a:spcAft>
            </a:pPr>
            <a:r>
              <a:rPr lang="en-US" altLang="ja-JP" sz="2000" dirty="0">
                <a:solidFill>
                  <a:srgbClr val="FF0000"/>
                </a:solidFill>
                <a:latin typeface="Arial"/>
                <a:ea typeface="ＭＳ Ｐゴシック"/>
                <a:cs typeface="ＭＳ Ｐゴシック"/>
              </a:rPr>
              <a:t>2019</a:t>
            </a:r>
            <a:r>
              <a:rPr lang="ja-JP" altLang="en-US" sz="2000" dirty="0">
                <a:solidFill>
                  <a:srgbClr val="FF0000"/>
                </a:solidFill>
                <a:latin typeface="Arial"/>
                <a:ea typeface="ＭＳ Ｐゴシック"/>
                <a:cs typeface="ＭＳ Ｐゴシック"/>
              </a:rPr>
              <a:t>年</a:t>
            </a:r>
            <a:r>
              <a:rPr lang="en-US" altLang="ja-JP" sz="2000" dirty="0">
                <a:solidFill>
                  <a:srgbClr val="FF0000"/>
                </a:solidFill>
                <a:latin typeface="Arial"/>
                <a:ea typeface="ＭＳ Ｐゴシック"/>
                <a:cs typeface="ＭＳ Ｐゴシック"/>
              </a:rPr>
              <a:t>1</a:t>
            </a:r>
            <a:r>
              <a:rPr lang="ja-JP" altLang="en-US" sz="2000" dirty="0">
                <a:solidFill>
                  <a:srgbClr val="FF0000"/>
                </a:solidFill>
                <a:latin typeface="Arial"/>
                <a:ea typeface="ＭＳ Ｐゴシック"/>
                <a:cs typeface="ＭＳ Ｐゴシック"/>
              </a:rPr>
              <a:t>月</a:t>
            </a:r>
            <a:r>
              <a:rPr lang="en-US" altLang="ja-JP" sz="2000" dirty="0">
                <a:solidFill>
                  <a:srgbClr val="FF0000"/>
                </a:solidFill>
                <a:latin typeface="Arial"/>
                <a:ea typeface="ＭＳ Ｐゴシック"/>
                <a:cs typeface="ＭＳ Ｐゴシック"/>
              </a:rPr>
              <a:t>24</a:t>
            </a:r>
            <a:r>
              <a:rPr lang="ja-JP" altLang="en-US" sz="2000" dirty="0">
                <a:solidFill>
                  <a:srgbClr val="FF0000"/>
                </a:solidFill>
                <a:latin typeface="Arial"/>
                <a:ea typeface="ＭＳ Ｐゴシック"/>
                <a:cs typeface="ＭＳ Ｐゴシック"/>
              </a:rPr>
              <a:t>日、</a:t>
            </a:r>
            <a:r>
              <a:rPr lang="en-US" altLang="ja-JP" sz="2000" dirty="0">
                <a:solidFill>
                  <a:srgbClr val="FF0000"/>
                </a:solidFill>
                <a:latin typeface="Arial"/>
                <a:ea typeface="ＭＳ Ｐゴシック"/>
                <a:cs typeface="ＭＳ Ｐゴシック"/>
              </a:rPr>
              <a:t>7</a:t>
            </a:r>
            <a:r>
              <a:rPr lang="ja-JP" altLang="en-US" sz="2000" dirty="0">
                <a:solidFill>
                  <a:srgbClr val="FF0000"/>
                </a:solidFill>
                <a:latin typeface="Arial"/>
                <a:ea typeface="ＭＳ Ｐゴシック"/>
                <a:cs typeface="ＭＳ Ｐゴシック"/>
              </a:rPr>
              <a:t>月</a:t>
            </a:r>
            <a:r>
              <a:rPr lang="en-US" altLang="ja-JP" sz="2000" dirty="0">
                <a:solidFill>
                  <a:srgbClr val="FF0000"/>
                </a:solidFill>
                <a:latin typeface="Arial"/>
                <a:ea typeface="ＭＳ Ｐゴシック"/>
                <a:cs typeface="ＭＳ Ｐゴシック"/>
              </a:rPr>
              <a:t>1</a:t>
            </a:r>
            <a:r>
              <a:rPr lang="ja-JP" altLang="en-US" sz="2000" dirty="0">
                <a:solidFill>
                  <a:srgbClr val="FF0000"/>
                </a:solidFill>
                <a:latin typeface="Arial"/>
                <a:ea typeface="ＭＳ Ｐゴシック"/>
                <a:cs typeface="ＭＳ Ｐゴシック"/>
              </a:rPr>
              <a:t>日　一部施行</a:t>
            </a:r>
            <a:endParaRPr lang="en-US" altLang="en-US" sz="2000" dirty="0">
              <a:solidFill>
                <a:srgbClr val="FF0000"/>
              </a:solidFill>
              <a:latin typeface="Arial"/>
              <a:ea typeface="ＭＳ Ｐゴシック"/>
              <a:cs typeface="ＭＳ Ｐゴシック"/>
            </a:endParaRPr>
          </a:p>
          <a:p>
            <a:pPr defTabSz="457200" eaLnBrk="1" fontAlgn="auto" hangingPunct="1">
              <a:spcBef>
                <a:spcPts val="0"/>
              </a:spcBef>
              <a:spcAft>
                <a:spcPts val="0"/>
              </a:spcAft>
            </a:pPr>
            <a:r>
              <a:rPr lang="en-US" altLang="ja-JP" sz="2000" dirty="0">
                <a:solidFill>
                  <a:srgbClr val="FF0000"/>
                </a:solidFill>
                <a:latin typeface="Arial"/>
                <a:ea typeface="ＭＳ Ｐゴシック"/>
                <a:cs typeface="ＭＳ Ｐゴシック"/>
              </a:rPr>
              <a:t>2020</a:t>
            </a:r>
            <a:r>
              <a:rPr lang="ja-JP" altLang="en-US" sz="2000" dirty="0">
                <a:solidFill>
                  <a:srgbClr val="FF0000"/>
                </a:solidFill>
                <a:latin typeface="Arial"/>
                <a:ea typeface="ＭＳ Ｐゴシック"/>
                <a:cs typeface="ＭＳ Ｐゴシック"/>
              </a:rPr>
              <a:t>年</a:t>
            </a:r>
            <a:r>
              <a:rPr lang="en-US" altLang="ja-JP" sz="2000" dirty="0">
                <a:solidFill>
                  <a:srgbClr val="FF0000"/>
                </a:solidFill>
                <a:latin typeface="Arial"/>
                <a:ea typeface="ＭＳ Ｐゴシック"/>
                <a:cs typeface="ＭＳ Ｐゴシック"/>
              </a:rPr>
              <a:t>4</a:t>
            </a:r>
            <a:r>
              <a:rPr lang="ja-JP" altLang="en-US" sz="2000" dirty="0">
                <a:solidFill>
                  <a:srgbClr val="FF0000"/>
                </a:solidFill>
                <a:latin typeface="Arial"/>
                <a:ea typeface="ＭＳ Ｐゴシック"/>
                <a:cs typeface="ＭＳ Ｐゴシック"/>
              </a:rPr>
              <a:t>月</a:t>
            </a:r>
            <a:r>
              <a:rPr lang="en-US" altLang="ja-JP" sz="2000" dirty="0">
                <a:solidFill>
                  <a:srgbClr val="FF0000"/>
                </a:solidFill>
                <a:latin typeface="Arial"/>
                <a:ea typeface="ＭＳ Ｐゴシック"/>
                <a:cs typeface="ＭＳ Ｐゴシック"/>
              </a:rPr>
              <a:t>1</a:t>
            </a:r>
            <a:r>
              <a:rPr lang="ja-JP" altLang="en-US" sz="2000">
                <a:solidFill>
                  <a:srgbClr val="FF0000"/>
                </a:solidFill>
                <a:latin typeface="Arial"/>
                <a:ea typeface="ＭＳ Ｐゴシック"/>
                <a:cs typeface="ＭＳ Ｐゴシック"/>
              </a:rPr>
              <a:t>日、全面</a:t>
            </a:r>
            <a:r>
              <a:rPr lang="ja-JP" altLang="en-US" sz="2000" dirty="0">
                <a:solidFill>
                  <a:srgbClr val="FF0000"/>
                </a:solidFill>
                <a:latin typeface="Arial"/>
                <a:ea typeface="ＭＳ Ｐゴシック"/>
                <a:cs typeface="ＭＳ Ｐゴシック"/>
              </a:rPr>
              <a:t>施行</a:t>
            </a:r>
          </a:p>
        </p:txBody>
      </p:sp>
      <p:sp>
        <p:nvSpPr>
          <p:cNvPr id="5" name="テキスト ボックス 4"/>
          <p:cNvSpPr txBox="1"/>
          <p:nvPr/>
        </p:nvSpPr>
        <p:spPr>
          <a:xfrm>
            <a:off x="1752600" y="1340768"/>
            <a:ext cx="8003312" cy="1015663"/>
          </a:xfrm>
          <a:prstGeom prst="rect">
            <a:avLst/>
          </a:prstGeom>
          <a:solidFill>
            <a:schemeClr val="bg1"/>
          </a:solidFill>
          <a:ln>
            <a:solidFill>
              <a:srgbClr val="FF0000"/>
            </a:solidFill>
          </a:ln>
        </p:spPr>
        <p:txBody>
          <a:bodyPr wrap="none" rtlCol="0">
            <a:spAutoFit/>
          </a:bodyPr>
          <a:lstStyle/>
          <a:p>
            <a:pPr defTabSz="457200" eaLnBrk="1" fontAlgn="auto" hangingPunct="1">
              <a:spcBef>
                <a:spcPts val="0"/>
              </a:spcBef>
              <a:spcAft>
                <a:spcPts val="0"/>
              </a:spcAft>
            </a:pPr>
            <a:r>
              <a:rPr lang="ja-JP" altLang="en-US" sz="2000" dirty="0">
                <a:solidFill>
                  <a:srgbClr val="FF0000"/>
                </a:solidFill>
                <a:latin typeface="Arial"/>
                <a:ea typeface="ＭＳ Ｐゴシック"/>
                <a:cs typeface="ＭＳ Ｐゴシック"/>
              </a:rPr>
              <a:t>基本的考え方　第１　「望まない受動喫煙」をなくす</a:t>
            </a:r>
            <a:endParaRPr lang="en-US" altLang="ja-JP" sz="2000" dirty="0">
              <a:solidFill>
                <a:srgbClr val="FF0000"/>
              </a:solidFill>
              <a:latin typeface="Arial"/>
              <a:ea typeface="ＭＳ Ｐゴシック"/>
              <a:cs typeface="ＭＳ Ｐゴシック"/>
            </a:endParaRPr>
          </a:p>
          <a:p>
            <a:pPr defTabSz="457200" eaLnBrk="1" fontAlgn="auto" hangingPunct="1">
              <a:spcBef>
                <a:spcPts val="0"/>
              </a:spcBef>
              <a:spcAft>
                <a:spcPts val="0"/>
              </a:spcAft>
            </a:pPr>
            <a:r>
              <a:rPr lang="ja-JP" altLang="en-US" sz="2000" dirty="0">
                <a:solidFill>
                  <a:srgbClr val="FF0000"/>
                </a:solidFill>
                <a:latin typeface="Arial"/>
                <a:ea typeface="ＭＳ Ｐゴシック"/>
                <a:cs typeface="ＭＳ Ｐゴシック"/>
              </a:rPr>
              <a:t>　　　　　　　　　　第２</a:t>
            </a:r>
            <a:r>
              <a:rPr lang="ja-JP" altLang="ja-JP" sz="2000" dirty="0">
                <a:solidFill>
                  <a:srgbClr val="FF0000"/>
                </a:solidFill>
                <a:latin typeface="Arial"/>
                <a:ea typeface="ＭＳ Ｐゴシック"/>
                <a:cs typeface="ＭＳ Ｐゴシック"/>
              </a:rPr>
              <a:t>　</a:t>
            </a:r>
            <a:r>
              <a:rPr lang="ja-JP" altLang="en-US" sz="2000" dirty="0">
                <a:solidFill>
                  <a:srgbClr val="FF0000"/>
                </a:solidFill>
                <a:latin typeface="Arial"/>
                <a:ea typeface="ＭＳ Ｐゴシック"/>
                <a:cs typeface="ＭＳ Ｐゴシック"/>
              </a:rPr>
              <a:t>影響が大きい子ども、患者等に特に配慮</a:t>
            </a:r>
            <a:endParaRPr lang="en-US" altLang="ja-JP" sz="2000" dirty="0">
              <a:solidFill>
                <a:srgbClr val="FF0000"/>
              </a:solidFill>
              <a:latin typeface="Arial"/>
              <a:ea typeface="ＭＳ Ｐゴシック"/>
              <a:cs typeface="ＭＳ Ｐゴシック"/>
            </a:endParaRPr>
          </a:p>
          <a:p>
            <a:pPr defTabSz="457200" eaLnBrk="1" fontAlgn="auto" hangingPunct="1">
              <a:spcBef>
                <a:spcPts val="0"/>
              </a:spcBef>
              <a:spcAft>
                <a:spcPts val="0"/>
              </a:spcAft>
            </a:pPr>
            <a:r>
              <a:rPr lang="ja-JP" altLang="en-US" sz="2000" dirty="0">
                <a:solidFill>
                  <a:srgbClr val="FF0000"/>
                </a:solidFill>
                <a:latin typeface="Arial"/>
                <a:ea typeface="ＭＳ Ｐゴシック"/>
                <a:cs typeface="ＭＳ Ｐゴシック"/>
              </a:rPr>
              <a:t>　　　（第一種施設：学校、病院、児童福祉施設、行政機関は敷地内禁煙）</a:t>
            </a:r>
          </a:p>
        </p:txBody>
      </p:sp>
      <p:sp>
        <p:nvSpPr>
          <p:cNvPr id="6" name="正方形/長方形 5"/>
          <p:cNvSpPr/>
          <p:nvPr/>
        </p:nvSpPr>
        <p:spPr bwMode="auto">
          <a:xfrm>
            <a:off x="558800" y="2924944"/>
            <a:ext cx="9448800" cy="2070367"/>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1800" b="1">
              <a:solidFill>
                <a:srgbClr val="000000"/>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877280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61C4679-CE3B-F54D-8B69-6FBF4C61749C}"/>
              </a:ext>
            </a:extLst>
          </p:cNvPr>
          <p:cNvPicPr>
            <a:picLocks noChangeAspect="1"/>
          </p:cNvPicPr>
          <p:nvPr/>
        </p:nvPicPr>
        <p:blipFill>
          <a:blip r:embed="rId2"/>
          <a:stretch>
            <a:fillRect/>
          </a:stretch>
        </p:blipFill>
        <p:spPr>
          <a:xfrm>
            <a:off x="439582" y="555442"/>
            <a:ext cx="9391972" cy="6257934"/>
          </a:xfrm>
          <a:prstGeom prst="rect">
            <a:avLst/>
          </a:prstGeom>
          <a:ln>
            <a:solidFill>
              <a:schemeClr val="tx1"/>
            </a:solidFill>
          </a:ln>
        </p:spPr>
      </p:pic>
      <p:sp>
        <p:nvSpPr>
          <p:cNvPr id="4" name="テキスト ボックス 3">
            <a:extLst>
              <a:ext uri="{FF2B5EF4-FFF2-40B4-BE49-F238E27FC236}">
                <a16:creationId xmlns:a16="http://schemas.microsoft.com/office/drawing/2014/main" id="{22BD073C-C6FB-2A4A-98FA-76C053B31AAD}"/>
              </a:ext>
            </a:extLst>
          </p:cNvPr>
          <p:cNvSpPr txBox="1"/>
          <p:nvPr/>
        </p:nvSpPr>
        <p:spPr>
          <a:xfrm>
            <a:off x="174948" y="81107"/>
            <a:ext cx="8722899"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ja-JP" altLang="en-US" sz="2400" b="0" i="0" u="none" strike="noStrike" kern="1200" cap="none" spc="0" normalizeH="0" baseline="0" noProof="0">
                <a:ln>
                  <a:noFill/>
                </a:ln>
                <a:solidFill>
                  <a:srgbClr val="000000"/>
                </a:solidFill>
                <a:effectLst/>
                <a:uLnTx/>
                <a:uFillTx/>
                <a:latin typeface="MS PGothic" panose="020B0600070205080204" pitchFamily="34" charset="-128"/>
                <a:ea typeface="MS PGothic" panose="020B0600070205080204" pitchFamily="34" charset="-128"/>
                <a:cs typeface="Calibri"/>
                <a:sym typeface="Calibri"/>
              </a:rPr>
              <a:t>隣家との境界が大きく空いている場合、受動喫煙被害はさらに深刻</a:t>
            </a:r>
          </a:p>
        </p:txBody>
      </p:sp>
      <p:sp>
        <p:nvSpPr>
          <p:cNvPr id="7" name="円/楕円 6">
            <a:extLst>
              <a:ext uri="{FF2B5EF4-FFF2-40B4-BE49-F238E27FC236}">
                <a16:creationId xmlns:a16="http://schemas.microsoft.com/office/drawing/2014/main" id="{AD19CC6C-E8F8-D242-8B94-67BC78B1AACD}"/>
              </a:ext>
            </a:extLst>
          </p:cNvPr>
          <p:cNvSpPr/>
          <p:nvPr/>
        </p:nvSpPr>
        <p:spPr>
          <a:xfrm>
            <a:off x="6943700" y="1772816"/>
            <a:ext cx="1728192" cy="1440160"/>
          </a:xfrm>
          <a:prstGeom prst="ellipse">
            <a:avLst/>
          </a:prstGeom>
          <a:noFill/>
          <a:ln w="38100" cap="flat">
            <a:solidFill>
              <a:srgbClr val="FFFF00"/>
            </a:solidFill>
            <a:prstDash val="sysDash"/>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a:ea typeface="+mj-ea"/>
              <a:cs typeface="Calibri"/>
              <a:sym typeface="Calibri"/>
            </a:endParaRPr>
          </a:p>
        </p:txBody>
      </p:sp>
    </p:spTree>
    <p:extLst>
      <p:ext uri="{BB962C8B-B14F-4D97-AF65-F5344CB8AC3E}">
        <p14:creationId xmlns:p14="http://schemas.microsoft.com/office/powerpoint/2010/main" val="44825466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D2B3434-D81A-E548-B3BF-DFF5CEBCF07A}"/>
              </a:ext>
            </a:extLst>
          </p:cNvPr>
          <p:cNvSpPr txBox="1"/>
          <p:nvPr/>
        </p:nvSpPr>
        <p:spPr>
          <a:xfrm>
            <a:off x="272374" y="19055"/>
            <a:ext cx="9620656" cy="68634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ja-JP" sz="2000" b="0" i="0" u="none" strike="noStrike" kern="1200" cap="none" spc="0" normalizeH="0" baseline="0" noProof="0">
                <a:ln>
                  <a:noFill/>
                </a:ln>
                <a:solidFill>
                  <a:srgbClr val="0432FF"/>
                </a:solidFill>
                <a:effectLst/>
                <a:uLnTx/>
                <a:uFillTx/>
                <a:latin typeface="MS PGothic" panose="020B0600070205080204" pitchFamily="34" charset="-128"/>
                <a:ea typeface="MS PGothic" panose="020B0600070205080204" pitchFamily="34" charset="-128"/>
                <a:cs typeface="+mn-cs"/>
              </a:rPr>
              <a:t>集合住宅のベランダでの喫煙による隣接するベランダと室内の受動喫煙</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ja-JP" sz="20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大和　浩</a:t>
            </a:r>
            <a:r>
              <a:rPr kumimoji="0" lang="en-US" altLang="ja-JP" sz="2000" b="0" i="0" u="none" strike="noStrike" kern="1200" cap="none" spc="0" normalizeH="0" baseline="30000" noProof="0" dirty="0">
                <a:ln>
                  <a:noFill/>
                </a:ln>
                <a:solidFill>
                  <a:prstClr val="black"/>
                </a:solidFill>
                <a:effectLst/>
                <a:uLnTx/>
                <a:uFillTx/>
                <a:latin typeface="MS PGothic" panose="020B0600070205080204" pitchFamily="34" charset="-128"/>
                <a:ea typeface="MS PGothic" panose="020B0600070205080204" pitchFamily="34" charset="-128"/>
                <a:cs typeface="+mn-cs"/>
              </a:rPr>
              <a:t>1</a:t>
            </a:r>
            <a:r>
              <a:rPr kumimoji="0" lang="en-US" altLang="ja-JP" sz="2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 </a:t>
            </a:r>
            <a:r>
              <a:rPr kumimoji="0" lang="ja-JP" altLang="ja-JP" sz="20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加藤　尊秋</a:t>
            </a:r>
            <a:r>
              <a:rPr kumimoji="0" lang="en-US" altLang="ja-JP" sz="2000" b="0" i="0" u="none" strike="noStrike" kern="1200" cap="none" spc="0" normalizeH="0" baseline="30000" noProof="0" dirty="0">
                <a:ln>
                  <a:noFill/>
                </a:ln>
                <a:solidFill>
                  <a:prstClr val="black"/>
                </a:solidFill>
                <a:effectLst/>
                <a:uLnTx/>
                <a:uFillTx/>
                <a:latin typeface="MS PGothic" panose="020B0600070205080204" pitchFamily="34" charset="-128"/>
                <a:ea typeface="MS PGothic" panose="020B0600070205080204" pitchFamily="34" charset="-128"/>
                <a:cs typeface="+mn-cs"/>
              </a:rPr>
              <a:t>2</a:t>
            </a:r>
            <a:r>
              <a:rPr kumimoji="0" lang="en-US" altLang="ja-JP" sz="2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 </a:t>
            </a:r>
            <a:r>
              <a:rPr kumimoji="0" lang="ja-JP" altLang="ja-JP" sz="20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姜　英</a:t>
            </a:r>
            <a:r>
              <a:rPr kumimoji="0" lang="en-US" altLang="ja-JP" sz="2000" b="0" i="0" u="none" strike="noStrike" kern="1200" cap="none" spc="0" normalizeH="0" baseline="30000" noProof="0" dirty="0">
                <a:ln>
                  <a:noFill/>
                </a:ln>
                <a:solidFill>
                  <a:prstClr val="black"/>
                </a:solidFill>
                <a:effectLst/>
                <a:uLnTx/>
                <a:uFillTx/>
                <a:latin typeface="MS PGothic" panose="020B0600070205080204" pitchFamily="34" charset="-128"/>
                <a:ea typeface="MS PGothic" panose="020B0600070205080204" pitchFamily="34" charset="-128"/>
                <a:cs typeface="+mn-cs"/>
              </a:rPr>
              <a:t>1</a:t>
            </a:r>
            <a:r>
              <a:rPr kumimoji="0" lang="en-US" altLang="ja-JP" sz="2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 </a:t>
            </a:r>
            <a:r>
              <a:rPr kumimoji="0" lang="ja-JP" altLang="ja-JP" sz="20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清水　大地</a:t>
            </a:r>
            <a:r>
              <a:rPr kumimoji="0" lang="en-US" altLang="ja-JP" sz="2000" b="0" i="0" u="none" strike="noStrike" kern="1200" cap="none" spc="0" normalizeH="0" baseline="30000" noProof="0" dirty="0">
                <a:ln>
                  <a:noFill/>
                </a:ln>
                <a:solidFill>
                  <a:prstClr val="black"/>
                </a:solidFill>
                <a:effectLst/>
                <a:uLnTx/>
                <a:uFillTx/>
                <a:latin typeface="MS PGothic" panose="020B0600070205080204" pitchFamily="34" charset="-128"/>
                <a:ea typeface="MS PGothic" panose="020B0600070205080204" pitchFamily="34" charset="-128"/>
                <a:cs typeface="+mn-cs"/>
              </a:rPr>
              <a:t>2</a:t>
            </a:r>
            <a:r>
              <a:rPr kumimoji="0" lang="en-US" altLang="ja-JP" sz="2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 </a:t>
            </a:r>
            <a:r>
              <a:rPr kumimoji="0" lang="ja-JP" altLang="ja-JP" sz="20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朝長　諒</a:t>
            </a:r>
            <a:r>
              <a:rPr kumimoji="0" lang="en-US" altLang="ja-JP" sz="2000" b="0" i="0" u="none" strike="noStrike" kern="1200" cap="none" spc="0" normalizeH="0" baseline="30000" noProof="0" dirty="0">
                <a:ln>
                  <a:noFill/>
                </a:ln>
                <a:solidFill>
                  <a:prstClr val="black"/>
                </a:solidFill>
                <a:effectLst/>
                <a:uLnTx/>
                <a:uFillTx/>
                <a:latin typeface="MS PGothic" panose="020B0600070205080204" pitchFamily="34" charset="-128"/>
                <a:ea typeface="MS PGothic" panose="020B0600070205080204" pitchFamily="34" charset="-128"/>
                <a:cs typeface="+mn-cs"/>
              </a:rPr>
              <a:t>1</a:t>
            </a:r>
            <a:r>
              <a:rPr kumimoji="0" lang="en-US" altLang="ja-JP" sz="2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 </a:t>
            </a:r>
            <a:r>
              <a:rPr kumimoji="0" lang="ja-JP" altLang="ja-JP" sz="20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藤本　俊樹</a:t>
            </a:r>
            <a:r>
              <a:rPr kumimoji="0" lang="en-US" altLang="ja-JP" sz="2000" b="0" i="0" u="none" strike="noStrike" kern="1200" cap="none" spc="0" normalizeH="0" baseline="30000" noProof="0" dirty="0">
                <a:ln>
                  <a:noFill/>
                </a:ln>
                <a:solidFill>
                  <a:prstClr val="black"/>
                </a:solidFill>
                <a:effectLst/>
                <a:uLnTx/>
                <a:uFillTx/>
                <a:latin typeface="MS PGothic" panose="020B0600070205080204" pitchFamily="34" charset="-128"/>
                <a:ea typeface="MS PGothic" panose="020B0600070205080204" pitchFamily="34" charset="-128"/>
                <a:cs typeface="+mn-cs"/>
              </a:rPr>
              <a:t>1</a:t>
            </a:r>
            <a:r>
              <a:rPr kumimoji="0" lang="en-US" altLang="ja-JP" sz="2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 </a:t>
            </a:r>
            <a:r>
              <a:rPr kumimoji="0" lang="ja-JP" altLang="ja-JP" sz="20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山本　希望</a:t>
            </a:r>
            <a:r>
              <a:rPr kumimoji="0" lang="en-US" altLang="ja-JP" sz="2000" b="0" i="0" u="none" strike="noStrike" kern="1200" cap="none" spc="0" normalizeH="0" baseline="30000" noProof="0" dirty="0">
                <a:ln>
                  <a:noFill/>
                </a:ln>
                <a:solidFill>
                  <a:prstClr val="black"/>
                </a:solidFill>
                <a:effectLst/>
                <a:uLnTx/>
                <a:uFillTx/>
                <a:latin typeface="MS PGothic" panose="020B0600070205080204" pitchFamily="34" charset="-128"/>
                <a:ea typeface="MS PGothic" panose="020B0600070205080204" pitchFamily="34" charset="-128"/>
                <a:cs typeface="+mn-cs"/>
              </a:rPr>
              <a:t>1</a:t>
            </a:r>
            <a:endParaRPr kumimoji="0" lang="ja-JP" altLang="ja-JP" sz="20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200" cap="none" spc="0" normalizeH="0" baseline="30000" noProof="0" dirty="0">
                <a:ln>
                  <a:noFill/>
                </a:ln>
                <a:solidFill>
                  <a:prstClr val="black"/>
                </a:solidFill>
                <a:effectLst/>
                <a:uLnTx/>
                <a:uFillTx/>
                <a:latin typeface="MS PGothic" panose="020B0600070205080204" pitchFamily="34" charset="-128"/>
                <a:ea typeface="MS PGothic" panose="020B0600070205080204" pitchFamily="34" charset="-128"/>
                <a:cs typeface="+mn-cs"/>
              </a:rPr>
              <a:t>1</a:t>
            </a:r>
            <a:r>
              <a:rPr kumimoji="0" lang="zh-CN" altLang="ja-JP" sz="2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産業医科大学　産業生態科学研究所　健康開発科学研究室</a:t>
            </a:r>
            <a:endParaRPr kumimoji="0" lang="ja-JP" altLang="ja-JP" sz="20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200" cap="none" spc="0" normalizeH="0" baseline="30000" noProof="0" dirty="0">
                <a:ln>
                  <a:noFill/>
                </a:ln>
                <a:solidFill>
                  <a:prstClr val="black"/>
                </a:solidFill>
                <a:effectLst/>
                <a:uLnTx/>
                <a:uFillTx/>
                <a:latin typeface="MS PGothic" panose="020B0600070205080204" pitchFamily="34" charset="-128"/>
                <a:ea typeface="MS PGothic" panose="020B0600070205080204" pitchFamily="34" charset="-128"/>
                <a:cs typeface="+mn-cs"/>
              </a:rPr>
              <a:t>2</a:t>
            </a:r>
            <a:r>
              <a:rPr kumimoji="0" lang="zh-CN" altLang="ja-JP" sz="2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北九州市立大学　国際環境工学部 環境生命工学科</a:t>
            </a:r>
            <a:endParaRPr kumimoji="0" lang="ja-JP" altLang="ja-JP" sz="20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 </a:t>
            </a:r>
            <a:endParaRPr kumimoji="0" lang="ja-JP" altLang="ja-JP" sz="20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日本語</a:t>
            </a:r>
            <a:r>
              <a:rPr kumimoji="0" lang="ja-JP" altLang="ja-JP" sz="20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要旨：</a:t>
            </a:r>
            <a:endParaRPr kumimoji="0" lang="en-US" altLang="ja-JP" sz="20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　</a:t>
            </a:r>
            <a:r>
              <a:rPr kumimoji="0" lang="ja-JP" altLang="ja-JP" sz="20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集合住宅のベランダで喫煙した場合，同じフロアの隣家や上階のベランダに拡散し，さらに，窓から室内に流入するタバコ煙で受動喫煙が発生することが社会問題となっている．多くの非喫煙者は集合住宅の他家のベランダの喫煙を不愉快に思っているが，トラブルになることを怖れて個人的に注意することができない．</a:t>
            </a:r>
            <a:endParaRPr kumimoji="0" lang="en-US" altLang="ja-JP" sz="2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　</a:t>
            </a:r>
            <a:r>
              <a:rPr kumimoji="0" lang="ja-JP" altLang="ja-JP" sz="20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今回，燃焼するタバコから発生する</a:t>
            </a:r>
            <a:r>
              <a:rPr kumimoji="0" lang="ja-JP" altLang="ja-JP" sz="2000" b="0" i="0" u="none" strike="noStrike" kern="1200" cap="none" spc="0" normalizeH="0" baseline="0" noProof="0">
                <a:ln>
                  <a:noFill/>
                </a:ln>
                <a:solidFill>
                  <a:srgbClr val="0903FF"/>
                </a:solidFill>
                <a:effectLst/>
                <a:uLnTx/>
                <a:uFillTx/>
                <a:latin typeface="MS PGothic" panose="020B0600070205080204" pitchFamily="34" charset="-128"/>
                <a:ea typeface="MS PGothic" panose="020B0600070205080204" pitchFamily="34" charset="-128"/>
                <a:cs typeface="+mn-cs"/>
              </a:rPr>
              <a:t>微小粒子状物質（</a:t>
            </a:r>
            <a:r>
              <a:rPr kumimoji="0" lang="en-US" altLang="ja-JP" sz="2000" b="0" i="0" u="none" strike="noStrike" kern="1200" cap="none" spc="0" normalizeH="0" baseline="0" noProof="0" dirty="0">
                <a:ln>
                  <a:noFill/>
                </a:ln>
                <a:solidFill>
                  <a:srgbClr val="0903FF"/>
                </a:solidFill>
                <a:effectLst/>
                <a:uLnTx/>
                <a:uFillTx/>
                <a:latin typeface="MS PGothic" panose="020B0600070205080204" pitchFamily="34" charset="-128"/>
                <a:ea typeface="MS PGothic" panose="020B0600070205080204" pitchFamily="34" charset="-128"/>
                <a:cs typeface="+mn-cs"/>
              </a:rPr>
              <a:t>PM</a:t>
            </a:r>
            <a:r>
              <a:rPr kumimoji="0" lang="en-US" altLang="ja-JP" sz="2000" b="0" i="0" u="none" strike="noStrike" kern="1200" cap="none" spc="0" normalizeH="0" baseline="-25000" noProof="0" dirty="0">
                <a:ln>
                  <a:noFill/>
                </a:ln>
                <a:solidFill>
                  <a:srgbClr val="0903FF"/>
                </a:solidFill>
                <a:effectLst/>
                <a:uLnTx/>
                <a:uFillTx/>
                <a:latin typeface="MS PGothic" panose="020B0600070205080204" pitchFamily="34" charset="-128"/>
                <a:ea typeface="MS PGothic" panose="020B0600070205080204" pitchFamily="34" charset="-128"/>
                <a:cs typeface="+mn-cs"/>
              </a:rPr>
              <a:t>2.5</a:t>
            </a:r>
            <a:r>
              <a:rPr kumimoji="0" lang="ja-JP" altLang="ja-JP" sz="2000" b="0" i="0" u="none" strike="noStrike" kern="1200" cap="none" spc="0" normalizeH="0" baseline="0" noProof="0">
                <a:ln>
                  <a:noFill/>
                </a:ln>
                <a:solidFill>
                  <a:srgbClr val="0903FF"/>
                </a:solidFill>
                <a:effectLst/>
                <a:uLnTx/>
                <a:uFillTx/>
                <a:latin typeface="MS PGothic" panose="020B0600070205080204" pitchFamily="34" charset="-128"/>
                <a:ea typeface="MS PGothic" panose="020B0600070205080204" pitchFamily="34" charset="-128"/>
                <a:cs typeface="+mn-cs"/>
              </a:rPr>
              <a:t>）を同じフロアの隣家と上階で測定</a:t>
            </a:r>
            <a:r>
              <a:rPr kumimoji="0" lang="ja-JP" altLang="ja-JP" sz="20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する実験をおこなった．</a:t>
            </a:r>
            <a:r>
              <a:rPr kumimoji="0" lang="en-US" altLang="ja-JP" sz="2000" b="0" i="0" u="none" strike="noStrike" kern="1200" cap="none" spc="0" normalizeH="0" baseline="0" noProof="0" dirty="0">
                <a:ln>
                  <a:noFill/>
                </a:ln>
                <a:solidFill>
                  <a:srgbClr val="0903FF"/>
                </a:solidFill>
                <a:effectLst/>
                <a:uLnTx/>
                <a:uFillTx/>
                <a:latin typeface="MS PGothic" panose="020B0600070205080204" pitchFamily="34" charset="-128"/>
                <a:ea typeface="MS PGothic" panose="020B0600070205080204" pitchFamily="34" charset="-128"/>
                <a:cs typeface="+mn-cs"/>
              </a:rPr>
              <a:t>PM</a:t>
            </a:r>
            <a:r>
              <a:rPr kumimoji="0" lang="en-US" altLang="ja-JP" sz="2000" b="0" i="0" u="none" strike="noStrike" kern="1200" cap="none" spc="0" normalizeH="0" baseline="-25000" noProof="0" dirty="0">
                <a:ln>
                  <a:noFill/>
                </a:ln>
                <a:solidFill>
                  <a:srgbClr val="0903FF"/>
                </a:solidFill>
                <a:effectLst/>
                <a:uLnTx/>
                <a:uFillTx/>
                <a:latin typeface="MS PGothic" panose="020B0600070205080204" pitchFamily="34" charset="-128"/>
                <a:ea typeface="MS PGothic" panose="020B0600070205080204" pitchFamily="34" charset="-128"/>
                <a:cs typeface="+mn-cs"/>
              </a:rPr>
              <a:t>2.5</a:t>
            </a:r>
            <a:r>
              <a:rPr kumimoji="0" lang="ja-JP" altLang="ja-JP" sz="2000" b="0" i="0" u="none" strike="noStrike" kern="1200" cap="none" spc="0" normalizeH="0" baseline="0" noProof="0">
                <a:ln>
                  <a:noFill/>
                </a:ln>
                <a:solidFill>
                  <a:srgbClr val="0903FF"/>
                </a:solidFill>
                <a:effectLst/>
                <a:uLnTx/>
                <a:uFillTx/>
                <a:latin typeface="MS PGothic" panose="020B0600070205080204" pitchFamily="34" charset="-128"/>
                <a:ea typeface="MS PGothic" panose="020B0600070205080204" pitchFamily="34" charset="-128"/>
                <a:cs typeface="+mn-cs"/>
              </a:rPr>
              <a:t>は，それぞれのベランダに拡散し，開いた窓から室内に流入した</a:t>
            </a:r>
            <a:r>
              <a:rPr kumimoji="0" lang="en-US" altLang="ja-JP" sz="2000" b="0" i="0" u="none" strike="noStrike" kern="1200" cap="none" spc="0" normalizeH="0" baseline="0" noProof="0" dirty="0">
                <a:ln>
                  <a:noFill/>
                </a:ln>
                <a:solidFill>
                  <a:srgbClr val="0903FF"/>
                </a:solidFill>
                <a:effectLst/>
                <a:uLnTx/>
                <a:uFillTx/>
                <a:latin typeface="MS PGothic" panose="020B0600070205080204" pitchFamily="34" charset="-128"/>
                <a:ea typeface="MS PGothic" panose="020B0600070205080204" pitchFamily="34" charset="-128"/>
                <a:cs typeface="+mn-cs"/>
              </a:rPr>
              <a:t>PM</a:t>
            </a:r>
            <a:r>
              <a:rPr kumimoji="0" lang="en-US" altLang="ja-JP" sz="2000" b="0" i="0" u="none" strike="noStrike" kern="1200" cap="none" spc="0" normalizeH="0" baseline="-25000" noProof="0" dirty="0">
                <a:ln>
                  <a:noFill/>
                </a:ln>
                <a:solidFill>
                  <a:srgbClr val="0903FF"/>
                </a:solidFill>
                <a:effectLst/>
                <a:uLnTx/>
                <a:uFillTx/>
                <a:latin typeface="MS PGothic" panose="020B0600070205080204" pitchFamily="34" charset="-128"/>
                <a:ea typeface="MS PGothic" panose="020B0600070205080204" pitchFamily="34" charset="-128"/>
                <a:cs typeface="+mn-cs"/>
              </a:rPr>
              <a:t>2.5</a:t>
            </a:r>
            <a:r>
              <a:rPr kumimoji="0" lang="ja-JP" altLang="ja-JP" sz="2000" b="0" i="0" u="none" strike="noStrike" kern="1200" cap="none" spc="0" normalizeH="0" baseline="0" noProof="0">
                <a:ln>
                  <a:noFill/>
                </a:ln>
                <a:solidFill>
                  <a:srgbClr val="0903FF"/>
                </a:solidFill>
                <a:effectLst/>
                <a:uLnTx/>
                <a:uFillTx/>
                <a:latin typeface="MS PGothic" panose="020B0600070205080204" pitchFamily="34" charset="-128"/>
                <a:ea typeface="MS PGothic" panose="020B0600070205080204" pitchFamily="34" charset="-128"/>
                <a:cs typeface="+mn-cs"/>
              </a:rPr>
              <a:t>の最高値は</a:t>
            </a:r>
            <a:r>
              <a:rPr kumimoji="0" lang="en-US" altLang="ja-JP" sz="2000" b="0" i="0" u="none" strike="noStrike" kern="1200" cap="none" spc="0" normalizeH="0" baseline="0" noProof="0" dirty="0">
                <a:ln>
                  <a:noFill/>
                </a:ln>
                <a:solidFill>
                  <a:srgbClr val="0903FF"/>
                </a:solidFill>
                <a:effectLst/>
                <a:uLnTx/>
                <a:uFillTx/>
                <a:latin typeface="MS PGothic" panose="020B0600070205080204" pitchFamily="34" charset="-128"/>
                <a:ea typeface="MS PGothic" panose="020B0600070205080204" pitchFamily="34" charset="-128"/>
                <a:cs typeface="+mn-cs"/>
              </a:rPr>
              <a:t>139</a:t>
            </a:r>
            <a:r>
              <a:rPr kumimoji="0" lang="ja-JP" altLang="ja-JP" sz="2000" b="0" i="0" u="none" strike="noStrike" kern="1200" cap="none" spc="0" normalizeH="0" baseline="0" noProof="0">
                <a:ln>
                  <a:noFill/>
                </a:ln>
                <a:solidFill>
                  <a:srgbClr val="0903FF"/>
                </a:solidFill>
                <a:effectLst/>
                <a:uLnTx/>
                <a:uFillTx/>
                <a:latin typeface="MS PGothic" panose="020B0600070205080204" pitchFamily="34" charset="-128"/>
                <a:ea typeface="MS PGothic" panose="020B0600070205080204" pitchFamily="34" charset="-128"/>
                <a:cs typeface="+mn-cs"/>
              </a:rPr>
              <a:t>μ</a:t>
            </a:r>
            <a:r>
              <a:rPr kumimoji="0" lang="en-US" altLang="ja-JP" sz="2000" b="0" i="0" u="none" strike="noStrike" kern="1200" cap="none" spc="0" normalizeH="0" baseline="0" noProof="0" dirty="0">
                <a:ln>
                  <a:noFill/>
                </a:ln>
                <a:solidFill>
                  <a:srgbClr val="0903FF"/>
                </a:solidFill>
                <a:effectLst/>
                <a:uLnTx/>
                <a:uFillTx/>
                <a:latin typeface="MS PGothic" panose="020B0600070205080204" pitchFamily="34" charset="-128"/>
                <a:ea typeface="MS PGothic" panose="020B0600070205080204" pitchFamily="34" charset="-128"/>
                <a:cs typeface="+mn-cs"/>
              </a:rPr>
              <a:t>g/m</a:t>
            </a:r>
            <a:r>
              <a:rPr kumimoji="0" lang="en-US" altLang="ja-JP" sz="2000" b="0" i="0" u="none" strike="noStrike" kern="1200" cap="none" spc="0" normalizeH="0" baseline="30000" noProof="0" dirty="0">
                <a:ln>
                  <a:noFill/>
                </a:ln>
                <a:solidFill>
                  <a:srgbClr val="0903FF"/>
                </a:solidFill>
                <a:effectLst/>
                <a:uLnTx/>
                <a:uFillTx/>
                <a:latin typeface="MS PGothic" panose="020B0600070205080204" pitchFamily="34" charset="-128"/>
                <a:ea typeface="MS PGothic" panose="020B0600070205080204" pitchFamily="34" charset="-128"/>
                <a:cs typeface="+mn-cs"/>
              </a:rPr>
              <a:t>3</a:t>
            </a:r>
            <a:r>
              <a:rPr kumimoji="0" lang="ja-JP" altLang="ja-JP" sz="20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となり，明らかな受動喫煙が発生することが認められた．今回の測定で上階よりも同じフロアの隣家の方が高かった理由は，タバコ煙が避難通路と壁の隙間から隣家に拡散したためと考えられた．</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ja-JP" sz="20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　</a:t>
            </a:r>
            <a:r>
              <a:rPr kumimoji="0" lang="en-US" altLang="ja-JP" sz="2000" b="0" i="0" u="none" strike="noStrike" kern="1200" cap="none" spc="0" normalizeH="0" baseline="0" noProof="0" dirty="0">
                <a:ln>
                  <a:noFill/>
                </a:ln>
                <a:solidFill>
                  <a:srgbClr val="0903FF"/>
                </a:solidFill>
                <a:effectLst/>
                <a:uLnTx/>
                <a:uFillTx/>
                <a:latin typeface="MS PGothic" panose="020B0600070205080204" pitchFamily="34" charset="-128"/>
                <a:ea typeface="MS PGothic" panose="020B0600070205080204" pitchFamily="34" charset="-128"/>
                <a:cs typeface="+mn-cs"/>
              </a:rPr>
              <a:t>2018</a:t>
            </a:r>
            <a:r>
              <a:rPr kumimoji="0" lang="ja-JP" altLang="ja-JP" sz="2000" b="0" i="0" u="none" strike="noStrike" kern="1200" cap="none" spc="0" normalizeH="0" baseline="0" noProof="0">
                <a:ln>
                  <a:noFill/>
                </a:ln>
                <a:solidFill>
                  <a:srgbClr val="0903FF"/>
                </a:solidFill>
                <a:effectLst/>
                <a:uLnTx/>
                <a:uFillTx/>
                <a:latin typeface="MS PGothic" panose="020B0600070205080204" pitchFamily="34" charset="-128"/>
                <a:ea typeface="MS PGothic" panose="020B0600070205080204" pitchFamily="34" charset="-128"/>
                <a:cs typeface="+mn-cs"/>
              </a:rPr>
              <a:t>年に公布された改正健康増進法（</a:t>
            </a:r>
            <a:r>
              <a:rPr kumimoji="0" lang="en-US" altLang="ja-JP" sz="2000" b="0" i="0" u="none" strike="noStrike" kern="1200" cap="none" spc="0" normalizeH="0" baseline="0" noProof="0" dirty="0">
                <a:ln>
                  <a:noFill/>
                </a:ln>
                <a:solidFill>
                  <a:srgbClr val="0903FF"/>
                </a:solidFill>
                <a:effectLst/>
                <a:uLnTx/>
                <a:uFillTx/>
                <a:latin typeface="MS PGothic" panose="020B0600070205080204" pitchFamily="34" charset="-128"/>
                <a:ea typeface="MS PGothic" panose="020B0600070205080204" pitchFamily="34" charset="-128"/>
                <a:cs typeface="+mn-cs"/>
              </a:rPr>
              <a:t>2019</a:t>
            </a:r>
            <a:r>
              <a:rPr kumimoji="0" lang="ja-JP" altLang="ja-JP" sz="2000" b="0" i="0" u="none" strike="noStrike" kern="1200" cap="none" spc="0" normalizeH="0" baseline="0" noProof="0">
                <a:ln>
                  <a:noFill/>
                </a:ln>
                <a:solidFill>
                  <a:srgbClr val="0903FF"/>
                </a:solidFill>
                <a:effectLst/>
                <a:uLnTx/>
                <a:uFillTx/>
                <a:latin typeface="MS PGothic" panose="020B0600070205080204" pitchFamily="34" charset="-128"/>
                <a:ea typeface="MS PGothic" panose="020B0600070205080204" pitchFamily="34" charset="-128"/>
                <a:cs typeface="+mn-cs"/>
              </a:rPr>
              <a:t>年一部施行、</a:t>
            </a:r>
            <a:r>
              <a:rPr kumimoji="0" lang="en-US" altLang="ja-JP" sz="2000" b="0" i="0" u="none" strike="noStrike" kern="1200" cap="none" spc="0" normalizeH="0" baseline="0" noProof="0" dirty="0">
                <a:ln>
                  <a:noFill/>
                </a:ln>
                <a:solidFill>
                  <a:srgbClr val="0903FF"/>
                </a:solidFill>
                <a:effectLst/>
                <a:uLnTx/>
                <a:uFillTx/>
                <a:latin typeface="MS PGothic" panose="020B0600070205080204" pitchFamily="34" charset="-128"/>
                <a:ea typeface="MS PGothic" panose="020B0600070205080204" pitchFamily="34" charset="-128"/>
                <a:cs typeface="+mn-cs"/>
              </a:rPr>
              <a:t>2020</a:t>
            </a:r>
            <a:r>
              <a:rPr kumimoji="0" lang="ja-JP" altLang="ja-JP" sz="2000" b="0" i="0" u="none" strike="noStrike" kern="1200" cap="none" spc="0" normalizeH="0" baseline="0" noProof="0">
                <a:ln>
                  <a:noFill/>
                </a:ln>
                <a:solidFill>
                  <a:srgbClr val="0903FF"/>
                </a:solidFill>
                <a:effectLst/>
                <a:uLnTx/>
                <a:uFillTx/>
                <a:latin typeface="MS PGothic" panose="020B0600070205080204" pitchFamily="34" charset="-128"/>
                <a:ea typeface="MS PGothic" panose="020B0600070205080204" pitchFamily="34" charset="-128"/>
                <a:cs typeface="+mn-cs"/>
              </a:rPr>
              <a:t>年全面施行）は，</a:t>
            </a:r>
            <a:endParaRPr kumimoji="0" lang="en-US" altLang="ja-JP" sz="2000" b="0" i="0" u="none" strike="noStrike" kern="1200" cap="none" spc="0" normalizeH="0" baseline="0" noProof="0" dirty="0">
              <a:ln>
                <a:noFill/>
              </a:ln>
              <a:solidFill>
                <a:srgbClr val="0903FF"/>
              </a:solidFill>
              <a:effectLst/>
              <a:uLnTx/>
              <a:uFillTx/>
              <a:latin typeface="MS PGothic" panose="020B0600070205080204" pitchFamily="34" charset="-128"/>
              <a:ea typeface="MS PGothic"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ja-JP" sz="2000" b="0" i="0" u="none" strike="noStrike" kern="1200" cap="none" spc="0" normalizeH="0" baseline="0" noProof="0">
                <a:ln>
                  <a:noFill/>
                </a:ln>
                <a:solidFill>
                  <a:srgbClr val="0903FF"/>
                </a:solidFill>
                <a:effectLst/>
                <a:uLnTx/>
                <a:uFillTx/>
                <a:latin typeface="MS PGothic" panose="020B0600070205080204" pitchFamily="34" charset="-128"/>
                <a:ea typeface="MS PGothic" panose="020B0600070205080204" pitchFamily="34" charset="-128"/>
                <a:cs typeface="+mn-cs"/>
              </a:rPr>
              <a:t>屋外と家庭についても「喫煙する場合は周囲の状況に配慮」することを求めている．</a:t>
            </a:r>
            <a:endParaRPr kumimoji="0" lang="en-US" altLang="ja-JP" sz="2000" b="0" i="0" u="none" strike="noStrike" kern="1200" cap="none" spc="0" normalizeH="0" baseline="0" noProof="0" dirty="0">
              <a:ln>
                <a:noFill/>
              </a:ln>
              <a:solidFill>
                <a:srgbClr val="0903FF"/>
              </a:solidFill>
              <a:effectLst/>
              <a:uLnTx/>
              <a:uFillTx/>
              <a:latin typeface="MS PGothic" panose="020B0600070205080204" pitchFamily="34" charset="-128"/>
              <a:ea typeface="MS PGothic"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ja-JP" sz="2000" b="0" i="0" u="none" strike="noStrike" kern="1200" cap="none" spc="0" normalizeH="0" baseline="0" noProof="0">
                <a:ln>
                  <a:noFill/>
                </a:ln>
                <a:solidFill>
                  <a:srgbClr val="0903FF"/>
                </a:solidFill>
                <a:effectLst/>
                <a:uLnTx/>
                <a:uFillTx/>
                <a:latin typeface="MS PGothic" panose="020B0600070205080204" pitchFamily="34" charset="-128"/>
                <a:ea typeface="MS PGothic" panose="020B0600070205080204" pitchFamily="34" charset="-128"/>
                <a:cs typeface="+mn-cs"/>
              </a:rPr>
              <a:t>改正健康増進法と本実験結果を周知することで「集合住宅のベランダは禁煙」という</a:t>
            </a:r>
            <a:endParaRPr kumimoji="0" lang="en-US" altLang="ja-JP" sz="2000" b="0" i="0" u="none" strike="noStrike" kern="1200" cap="none" spc="0" normalizeH="0" baseline="0" noProof="0" dirty="0">
              <a:ln>
                <a:noFill/>
              </a:ln>
              <a:solidFill>
                <a:srgbClr val="0903FF"/>
              </a:solidFill>
              <a:effectLst/>
              <a:uLnTx/>
              <a:uFillTx/>
              <a:latin typeface="MS PGothic" panose="020B0600070205080204" pitchFamily="34" charset="-128"/>
              <a:ea typeface="MS PGothic"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ja-JP" sz="2000" b="0" i="0" u="none" strike="noStrike" kern="1200" cap="none" spc="0" normalizeH="0" baseline="0" noProof="0">
                <a:ln>
                  <a:noFill/>
                </a:ln>
                <a:solidFill>
                  <a:srgbClr val="0903FF"/>
                </a:solidFill>
                <a:effectLst/>
                <a:uLnTx/>
                <a:uFillTx/>
                <a:latin typeface="MS PGothic" panose="020B0600070205080204" pitchFamily="34" charset="-128"/>
                <a:ea typeface="MS PGothic" panose="020B0600070205080204" pitchFamily="34" charset="-128"/>
                <a:cs typeface="+mn-cs"/>
              </a:rPr>
              <a:t>コンセンサスの形成に貢献し，集合住宅での受動喫煙が解消されることが期待できる． </a:t>
            </a:r>
            <a:endParaRPr kumimoji="0" lang="en-US" altLang="ja-JP" sz="2000" b="0" i="0" u="none" strike="noStrike" kern="1200" cap="none" spc="0" normalizeH="0" baseline="0" noProof="0" dirty="0">
              <a:ln>
                <a:noFill/>
              </a:ln>
              <a:solidFill>
                <a:srgbClr val="0903FF"/>
              </a:solidFill>
              <a:effectLst/>
              <a:uLnTx/>
              <a:uFillTx/>
              <a:latin typeface="MS PGothic" panose="020B0600070205080204" pitchFamily="34" charset="-128"/>
              <a:ea typeface="MS PGothic"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　　　　　　　　</a:t>
            </a:r>
            <a:r>
              <a:rPr kumimoji="1" lang="en-US" altLang="ja-JP" sz="2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						</a:t>
            </a:r>
            <a:r>
              <a:rPr kumimoji="1" lang="ja-JP" altLang="en-US" sz="20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産業</a:t>
            </a:r>
            <a:r>
              <a:rPr kumimoji="1" lang="ja-JP" altLang="en-US" sz="2000" b="0" i="0" u="none" strike="noStrike" kern="1200" cap="none" spc="0" normalizeH="0" baseline="0" noProof="0">
                <a:ln>
                  <a:noFill/>
                </a:ln>
                <a:effectLst/>
                <a:uLnTx/>
                <a:uFillTx/>
                <a:latin typeface="MS PGothic" panose="020B0600070205080204" pitchFamily="34" charset="-128"/>
                <a:ea typeface="MS PGothic" panose="020B0600070205080204" pitchFamily="34" charset="-128"/>
                <a:cs typeface="+mn-cs"/>
              </a:rPr>
              <a:t>医科大学雑誌（</a:t>
            </a:r>
            <a:r>
              <a:rPr kumimoji="1" lang="en-US" altLang="ja-JP" sz="2000" b="0" i="0" u="none" strike="noStrike" kern="1200" cap="none" spc="0" normalizeH="0" baseline="0" noProof="0" dirty="0">
                <a:ln>
                  <a:noFill/>
                </a:ln>
                <a:effectLst/>
                <a:uLnTx/>
                <a:uFillTx/>
                <a:latin typeface="MS PGothic" panose="020B0600070205080204" pitchFamily="34" charset="-128"/>
                <a:ea typeface="MS PGothic" panose="020B0600070205080204" pitchFamily="34" charset="-128"/>
                <a:cs typeface="+mn-cs"/>
              </a:rPr>
              <a:t>2020</a:t>
            </a:r>
            <a:r>
              <a:rPr kumimoji="1" lang="ja-JP" altLang="en-US" sz="2000" b="0" i="0" u="none" strike="noStrike" kern="1200" cap="none" spc="0" normalizeH="0" baseline="0" noProof="0">
                <a:ln>
                  <a:noFill/>
                </a:ln>
                <a:effectLst/>
                <a:uLnTx/>
                <a:uFillTx/>
                <a:latin typeface="MS PGothic" panose="020B0600070205080204" pitchFamily="34" charset="-128"/>
                <a:ea typeface="MS PGothic" panose="020B0600070205080204" pitchFamily="34" charset="-128"/>
                <a:cs typeface="+mn-cs"/>
              </a:rPr>
              <a:t>年</a:t>
            </a:r>
            <a:r>
              <a:rPr lang="en-US" altLang="ja-JP" sz="2000" dirty="0">
                <a:latin typeface="MS PGothic" panose="020B0600070205080204" pitchFamily="34" charset="-128"/>
                <a:ea typeface="MS PGothic" panose="020B0600070205080204" pitchFamily="34" charset="-128"/>
              </a:rPr>
              <a:t>12</a:t>
            </a:r>
            <a:r>
              <a:rPr lang="ja-JP" altLang="en-US" sz="2000">
                <a:latin typeface="MS PGothic" panose="020B0600070205080204" pitchFamily="34" charset="-128"/>
                <a:ea typeface="MS PGothic" panose="020B0600070205080204" pitchFamily="34" charset="-128"/>
              </a:rPr>
              <a:t>月号</a:t>
            </a:r>
            <a:r>
              <a:rPr kumimoji="1" lang="ja-JP" altLang="en-US" sz="2000" b="0" i="0" u="none" strike="noStrike" kern="1200" cap="none" spc="0" normalizeH="0" baseline="0" noProof="0">
                <a:ln>
                  <a:noFill/>
                </a:ln>
                <a:effectLst/>
                <a:uLnTx/>
                <a:uFillTx/>
                <a:latin typeface="MS PGothic" panose="020B0600070205080204" pitchFamily="34" charset="-128"/>
                <a:ea typeface="MS PGothic" panose="020B0600070205080204" pitchFamily="34" charset="-128"/>
                <a:cs typeface="+mn-cs"/>
              </a:rPr>
              <a:t>）</a:t>
            </a:r>
            <a:endParaRPr kumimoji="1" lang="en-US" altLang="ja-JP" sz="2000" b="0" i="0" u="none" strike="noStrike" kern="1200" cap="none" spc="0" normalizeH="0" baseline="0" noProof="0" dirty="0">
              <a:ln>
                <a:noFill/>
              </a:ln>
              <a:effectLst/>
              <a:uLnTx/>
              <a:uFillTx/>
              <a:latin typeface="MS PGothic" panose="020B0600070205080204" pitchFamily="34" charset="-128"/>
              <a:ea typeface="MS PGothic" panose="020B0600070205080204" pitchFamily="34" charset="-128"/>
              <a:cs typeface="+mn-cs"/>
            </a:endParaRPr>
          </a:p>
          <a:p>
            <a:r>
              <a:rPr lang="en-US" altLang="ja-JP" sz="2000" dirty="0">
                <a:latin typeface="MS PGothic" panose="020B0600070205080204" pitchFamily="34" charset="-128"/>
                <a:ea typeface="MS PGothic" panose="020B0600070205080204" pitchFamily="34" charset="-128"/>
              </a:rPr>
              <a:t>Yamato H, et al. Secondhand smoke from veranda Spreading to neighboring households.</a:t>
            </a:r>
          </a:p>
          <a:p>
            <a:r>
              <a:rPr lang="en-US" altLang="ja-JP" sz="2000" dirty="0">
                <a:latin typeface="MS PGothic" panose="020B0600070205080204" pitchFamily="34" charset="-128"/>
                <a:ea typeface="MS PGothic" panose="020B0600070205080204" pitchFamily="34" charset="-128"/>
              </a:rPr>
              <a:t>Journal of UOEH. 42(4), 335-338, 2020.</a:t>
            </a:r>
            <a:endParaRPr lang="ja-JP" altLang="en-US" sz="2000">
              <a:latin typeface="MS PGothic" panose="020B0600070205080204" pitchFamily="34" charset="-128"/>
              <a:ea typeface="MS PGothic" panose="020B0600070205080204" pitchFamily="34" charset="-128"/>
            </a:endParaRPr>
          </a:p>
        </p:txBody>
      </p:sp>
      <p:pic>
        <p:nvPicPr>
          <p:cNvPr id="4" name="Audio Recording 2020/10/27 12:25:44" descr="Audio Recording 2020/10/27 12:25:44">
            <a:hlinkClick r:id="" action="ppaction://media"/>
            <a:extLst>
              <a:ext uri="{FF2B5EF4-FFF2-40B4-BE49-F238E27FC236}">
                <a16:creationId xmlns:a16="http://schemas.microsoft.com/office/drawing/2014/main" id="{1D651D92-DEE5-8C45-9221-3BB62C3BCC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030" y="1124226"/>
            <a:ext cx="812800" cy="812800"/>
          </a:xfrm>
          <a:prstGeom prst="rect">
            <a:avLst/>
          </a:prstGeom>
        </p:spPr>
      </p:pic>
    </p:spTree>
    <p:extLst>
      <p:ext uri="{BB962C8B-B14F-4D97-AF65-F5344CB8AC3E}">
        <p14:creationId xmlns:p14="http://schemas.microsoft.com/office/powerpoint/2010/main" val="8440797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1E6E6F0-CB7F-6947-8BC4-80A3ACCF7DD1}"/>
              </a:ext>
            </a:extLst>
          </p:cNvPr>
          <p:cNvPicPr>
            <a:picLocks noChangeAspect="1"/>
          </p:cNvPicPr>
          <p:nvPr/>
        </p:nvPicPr>
        <p:blipFill>
          <a:blip r:embed="rId4"/>
          <a:stretch>
            <a:fillRect/>
          </a:stretch>
        </p:blipFill>
        <p:spPr>
          <a:xfrm>
            <a:off x="326832" y="0"/>
            <a:ext cx="5061335" cy="6858000"/>
          </a:xfrm>
          <a:prstGeom prst="rect">
            <a:avLst/>
          </a:prstGeom>
          <a:ln>
            <a:solidFill>
              <a:srgbClr val="FF0000"/>
            </a:solidFill>
          </a:ln>
        </p:spPr>
      </p:pic>
      <p:sp>
        <p:nvSpPr>
          <p:cNvPr id="3" name="テキスト ボックス 2">
            <a:extLst>
              <a:ext uri="{FF2B5EF4-FFF2-40B4-BE49-F238E27FC236}">
                <a16:creationId xmlns:a16="http://schemas.microsoft.com/office/drawing/2014/main" id="{126ACE43-A964-4F4F-AA06-C8283608FB7D}"/>
              </a:ext>
            </a:extLst>
          </p:cNvPr>
          <p:cNvSpPr txBox="1"/>
          <p:nvPr/>
        </p:nvSpPr>
        <p:spPr>
          <a:xfrm>
            <a:off x="5476460" y="377686"/>
            <a:ext cx="4493538" cy="600164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このように、データを使って</a:t>
            </a:r>
            <a:endParaRPr kumimoji="1" lang="en-US" altLang="ja-JP"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周知文書を住民に配付した結果</a:t>
            </a:r>
            <a:endParaRPr kumimoji="1" lang="en-US" altLang="ja-JP"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ベランダ喫煙が激減した、</a:t>
            </a:r>
            <a:endParaRPr kumimoji="1" lang="en-US" altLang="ja-JP"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事例も発生。</a:t>
            </a:r>
            <a:endParaRPr kumimoji="1" lang="en-US" altLang="ja-JP"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ベランダは専有部分であるが、</a:t>
            </a:r>
            <a:endParaRPr kumimoji="1" lang="en-US" altLang="ja-JP"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共用空間。</a:t>
            </a:r>
            <a:endParaRPr kumimoji="1" lang="en-US" altLang="ja-JP"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音が出る楽器や</a:t>
            </a:r>
            <a:endParaRPr kumimoji="1" lang="en-US" altLang="ja-JP"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大量の煙がでる</a:t>
            </a:r>
            <a:r>
              <a:rPr kumimoji="1" lang="en-US" altLang="ja-JP"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BBQ</a:t>
            </a:r>
            <a:r>
              <a:rPr kumimoji="1" lang="ja-JP" altLang="en-US"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をしない。</a:t>
            </a:r>
            <a:endParaRPr kumimoji="1" lang="en-US" altLang="ja-JP"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ベランダは、そもそも、火気厳禁。</a:t>
            </a:r>
            <a:endParaRPr kumimoji="1" lang="en-US" altLang="ja-JP"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加熱式タバコからも臭気が発生。</a:t>
            </a:r>
            <a:endParaRPr kumimoji="1" lang="en-US" altLang="ja-JP"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「タバコ製品の使用は禁止」</a:t>
            </a:r>
            <a:endParaRPr kumimoji="1" lang="en-US" altLang="ja-JP"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と周知を。</a:t>
            </a:r>
            <a:endParaRPr kumimoji="1" lang="en-US" altLang="ja-JP"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pic>
        <p:nvPicPr>
          <p:cNvPr id="4" name="Audio Recording 2020/10/27 12:26:07" descr="Audio Recording 2020/10/27 12:26:07">
            <a:hlinkClick r:id="" action="ppaction://media"/>
            <a:extLst>
              <a:ext uri="{FF2B5EF4-FFF2-40B4-BE49-F238E27FC236}">
                <a16:creationId xmlns:a16="http://schemas.microsoft.com/office/drawing/2014/main" id="{4594DB75-A737-1D48-9891-EEDE75963B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3118" y="2764182"/>
            <a:ext cx="812800" cy="812800"/>
          </a:xfrm>
          <a:prstGeom prst="rect">
            <a:avLst/>
          </a:prstGeom>
        </p:spPr>
      </p:pic>
    </p:spTree>
    <p:extLst>
      <p:ext uri="{BB962C8B-B14F-4D97-AF65-F5344CB8AC3E}">
        <p14:creationId xmlns:p14="http://schemas.microsoft.com/office/powerpoint/2010/main" val="422269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D3B90D1-5219-9D4D-9B12-21EEF9E09093}"/>
              </a:ext>
            </a:extLst>
          </p:cNvPr>
          <p:cNvPicPr>
            <a:picLocks noChangeAspect="1"/>
          </p:cNvPicPr>
          <p:nvPr/>
        </p:nvPicPr>
        <p:blipFill>
          <a:blip r:embed="rId5"/>
          <a:stretch>
            <a:fillRect/>
          </a:stretch>
        </p:blipFill>
        <p:spPr>
          <a:xfrm>
            <a:off x="205860" y="1570382"/>
            <a:ext cx="8813800" cy="4762500"/>
          </a:xfrm>
          <a:prstGeom prst="rect">
            <a:avLst/>
          </a:prstGeom>
        </p:spPr>
      </p:pic>
      <p:pic>
        <p:nvPicPr>
          <p:cNvPr id="47107" name="図 4"/>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270505" y="57150"/>
            <a:ext cx="4902200" cy="3676650"/>
          </a:xfrm>
          <a:prstGeom prst="rect">
            <a:avLst/>
          </a:pr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cxnSp>
        <p:nvCxnSpPr>
          <p:cNvPr id="47108" name="直線矢印コネクタ 12"/>
          <p:cNvCxnSpPr>
            <a:cxnSpLocks noChangeShapeType="1"/>
            <a:stCxn id="15" idx="2"/>
          </p:cNvCxnSpPr>
          <p:nvPr/>
        </p:nvCxnSpPr>
        <p:spPr bwMode="auto">
          <a:xfrm flipH="1">
            <a:off x="4383158" y="2286000"/>
            <a:ext cx="1921618" cy="208722"/>
          </a:xfrm>
          <a:prstGeom prst="straightConnector1">
            <a:avLst/>
          </a:prstGeom>
          <a:noFill/>
          <a:ln w="38100">
            <a:solidFill>
              <a:srgbClr val="0000FF"/>
            </a:solidFill>
            <a:round/>
            <a:headEnd/>
            <a:tailEnd type="arrow" w="med" len="med"/>
          </a:ln>
          <a:extLst>
            <a:ext uri="{909E8E84-426E-40dd-AFC4-6F175D3DCCD1}">
              <a14:hiddenFill xmlns="" xmlns:a14="http://schemas.microsoft.com/office/drawing/2010/main">
                <a:noFill/>
              </a14:hiddenFill>
            </a:ext>
          </a:extLst>
        </p:spPr>
      </p:cxnSp>
      <p:cxnSp>
        <p:nvCxnSpPr>
          <p:cNvPr id="47109" name="直線矢印コネクタ 12"/>
          <p:cNvCxnSpPr>
            <a:cxnSpLocks noChangeShapeType="1"/>
            <a:stCxn id="9" idx="2"/>
          </p:cNvCxnSpPr>
          <p:nvPr/>
        </p:nvCxnSpPr>
        <p:spPr bwMode="auto">
          <a:xfrm flipH="1">
            <a:off x="4174436" y="3308280"/>
            <a:ext cx="2703496" cy="289685"/>
          </a:xfrm>
          <a:prstGeom prst="straightConnector1">
            <a:avLst/>
          </a:prstGeom>
          <a:noFill/>
          <a:ln w="38100">
            <a:solidFill>
              <a:srgbClr val="FF0000"/>
            </a:solidFill>
            <a:round/>
            <a:headEnd/>
            <a:tailEnd type="arrow" w="med" len="med"/>
          </a:ln>
          <a:extLst>
            <a:ext uri="{909E8E84-426E-40dd-AFC4-6F175D3DCCD1}">
              <a14:hiddenFill xmlns="" xmlns:a14="http://schemas.microsoft.com/office/drawing/2010/main">
                <a:noFill/>
              </a14:hiddenFill>
            </a:ext>
          </a:extLst>
        </p:spPr>
      </p:cxnSp>
      <p:sp>
        <p:nvSpPr>
          <p:cNvPr id="3" name="正方形/長方形 2"/>
          <p:cNvSpPr/>
          <p:nvPr/>
        </p:nvSpPr>
        <p:spPr>
          <a:xfrm>
            <a:off x="205860" y="34440"/>
            <a:ext cx="5143500" cy="1200329"/>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a:ln>
                  <a:noFill/>
                </a:ln>
                <a:solidFill>
                  <a:srgbClr val="000000"/>
                </a:solidFill>
                <a:effectLst/>
                <a:uLnTx/>
                <a:uFillTx/>
                <a:latin typeface="ＭＳ ゴシック"/>
                <a:ea typeface="ＭＳ ゴシック"/>
                <a:cs typeface="ＭＳ ゴシック"/>
              </a:rPr>
              <a:t>追加情報：</a:t>
            </a:r>
            <a:endParaRPr kumimoji="0" lang="en-US" altLang="ja-JP" sz="2400" b="0" i="0" u="none" strike="noStrike" kern="1200" cap="none" spc="0" normalizeH="0" baseline="0" noProof="0">
              <a:ln>
                <a:noFill/>
              </a:ln>
              <a:solidFill>
                <a:srgbClr val="000000"/>
              </a:solidFill>
              <a:effectLst/>
              <a:uLnTx/>
              <a:uFillTx/>
              <a:latin typeface="ＭＳ ゴシック"/>
              <a:ea typeface="ＭＳ ゴシック"/>
              <a:cs typeface="ＭＳ ゴシック"/>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a:ln>
                  <a:noFill/>
                </a:ln>
                <a:solidFill>
                  <a:srgbClr val="000000"/>
                </a:solidFill>
                <a:effectLst/>
                <a:uLnTx/>
                <a:uFillTx/>
                <a:latin typeface="ＭＳ ゴシック"/>
                <a:ea typeface="ＭＳ ゴシック"/>
                <a:cs typeface="ＭＳ ゴシック"/>
              </a:rPr>
              <a:t>サッシを閉めていても</a:t>
            </a:r>
            <a:endParaRPr kumimoji="0" lang="en-US" altLang="ja-JP" sz="2400" b="0" i="0" u="none" strike="noStrike" kern="1200" cap="none" spc="0" normalizeH="0" baseline="0" noProof="0">
              <a:ln>
                <a:noFill/>
              </a:ln>
              <a:solidFill>
                <a:srgbClr val="000000"/>
              </a:solidFill>
              <a:effectLst/>
              <a:uLnTx/>
              <a:uFillTx/>
              <a:latin typeface="ＭＳ ゴシック"/>
              <a:ea typeface="ＭＳ ゴシック"/>
              <a:cs typeface="ＭＳ ゴシック"/>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a:ln>
                  <a:noFill/>
                </a:ln>
                <a:solidFill>
                  <a:srgbClr val="000000"/>
                </a:solidFill>
                <a:effectLst/>
                <a:uLnTx/>
                <a:uFillTx/>
                <a:latin typeface="ＭＳ ゴシック"/>
                <a:ea typeface="ＭＳ ゴシック"/>
                <a:cs typeface="ＭＳ ゴシック"/>
              </a:rPr>
              <a:t>隙間から室内に侵入⇒受動喫煙</a:t>
            </a:r>
            <a:endParaRPr kumimoji="0" lang="ja-JP" altLang="en-US" sz="2400" b="0" i="0" u="none" strike="noStrike" kern="1200" cap="none" spc="0" normalizeH="0" baseline="0" noProof="0">
              <a:ln>
                <a:noFill/>
              </a:ln>
              <a:solidFill>
                <a:srgbClr val="FFFFFF"/>
              </a:solidFill>
              <a:effectLst/>
              <a:uLnTx/>
              <a:uFillTx/>
              <a:latin typeface="ＭＳ ゴシック"/>
              <a:ea typeface="ＭＳ ゴシック"/>
              <a:cs typeface="ＭＳ ゴシック"/>
            </a:endParaRPr>
          </a:p>
        </p:txBody>
      </p:sp>
      <p:sp>
        <p:nvSpPr>
          <p:cNvPr id="7" name="テキスト ボックス 6">
            <a:extLst>
              <a:ext uri="{FF2B5EF4-FFF2-40B4-BE49-F238E27FC236}">
                <a16:creationId xmlns:a16="http://schemas.microsoft.com/office/drawing/2014/main" id="{BE98015E-45E1-F24E-873F-7A832B379DEF}"/>
              </a:ext>
            </a:extLst>
          </p:cNvPr>
          <p:cNvSpPr txBox="1"/>
          <p:nvPr/>
        </p:nvSpPr>
        <p:spPr>
          <a:xfrm>
            <a:off x="99391" y="6420679"/>
            <a:ext cx="961045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動画のダウンロードは「産業医科大学　大和」で検索　　</a:t>
            </a:r>
            <a:r>
              <a:rPr kumimoji="1" lang="en-US" altLang="ja-JP"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http://</a:t>
            </a:r>
            <a:r>
              <a:rPr kumimoji="1" lang="en-US" altLang="ja-JP" sz="1800" b="0" i="0" u="none" strike="noStrike" kern="1200" cap="none" spc="0" normalizeH="0" baseline="0" noProof="0" err="1">
                <a:ln>
                  <a:noFill/>
                </a:ln>
                <a:solidFill>
                  <a:prstClr val="black"/>
                </a:solidFill>
                <a:effectLst/>
                <a:uLnTx/>
                <a:uFillTx/>
                <a:latin typeface="Calibri"/>
                <a:ea typeface="ＭＳ Ｐゴシック" panose="020B0600070205080204" pitchFamily="34" charset="-128"/>
                <a:cs typeface="+mn-cs"/>
              </a:rPr>
              <a:t>www.tobacco-control.jp</a:t>
            </a:r>
            <a:r>
              <a:rPr kumimoji="1" lang="en-US" altLang="ja-JP"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a:t>
            </a:r>
            <a:r>
              <a:rPr kumimoji="1" lang="en-US" altLang="ja-JP" sz="1800" b="0" i="0" u="none" strike="noStrike" kern="1200" cap="none" spc="0" normalizeH="0" baseline="0" noProof="0" err="1">
                <a:ln>
                  <a:noFill/>
                </a:ln>
                <a:solidFill>
                  <a:prstClr val="black"/>
                </a:solidFill>
                <a:effectLst/>
                <a:uLnTx/>
                <a:uFillTx/>
                <a:latin typeface="Calibri"/>
                <a:ea typeface="ＭＳ Ｐゴシック" panose="020B0600070205080204" pitchFamily="34" charset="-128"/>
                <a:cs typeface="+mn-cs"/>
              </a:rPr>
              <a:t>movies.htm</a:t>
            </a: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9" name="円/楕円 8">
            <a:extLst>
              <a:ext uri="{FF2B5EF4-FFF2-40B4-BE49-F238E27FC236}">
                <a16:creationId xmlns:a16="http://schemas.microsoft.com/office/drawing/2014/main" id="{F7DF8087-EFC7-0144-B10B-CA343E7CD58B}"/>
              </a:ext>
            </a:extLst>
          </p:cNvPr>
          <p:cNvSpPr/>
          <p:nvPr/>
        </p:nvSpPr>
        <p:spPr>
          <a:xfrm>
            <a:off x="6877932" y="3018595"/>
            <a:ext cx="695685" cy="579369"/>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15" name="円/楕円 14">
            <a:extLst>
              <a:ext uri="{FF2B5EF4-FFF2-40B4-BE49-F238E27FC236}">
                <a16:creationId xmlns:a16="http://schemas.microsoft.com/office/drawing/2014/main" id="{EBB0A000-A1BA-B84F-A3A6-D9CFA8AE39FA}"/>
              </a:ext>
            </a:extLst>
          </p:cNvPr>
          <p:cNvSpPr/>
          <p:nvPr/>
        </p:nvSpPr>
        <p:spPr>
          <a:xfrm>
            <a:off x="6304776" y="1996315"/>
            <a:ext cx="695685" cy="579369"/>
          </a:xfrm>
          <a:prstGeom prst="ellipse">
            <a:avLst/>
          </a:prstGeom>
          <a:noFill/>
          <a:ln w="38100">
            <a:solidFill>
              <a:srgbClr val="0903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pic>
        <p:nvPicPr>
          <p:cNvPr id="2" name="Audio Recording 2020/10/27 12:26:32" descr="Audio Recording 2020/10/27 12:26:32">
            <a:hlinkClick r:id="" action="ppaction://media"/>
            <a:extLst>
              <a:ext uri="{FF2B5EF4-FFF2-40B4-BE49-F238E27FC236}">
                <a16:creationId xmlns:a16="http://schemas.microsoft.com/office/drawing/2014/main" id="{9E807140-A27A-0345-AD12-01D31AA6A82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89782" y="3951632"/>
            <a:ext cx="812800" cy="812800"/>
          </a:xfrm>
          <a:prstGeom prst="rect">
            <a:avLst/>
          </a:prstGeom>
        </p:spPr>
      </p:pic>
    </p:spTree>
    <p:extLst>
      <p:ext uri="{BB962C8B-B14F-4D97-AF65-F5344CB8AC3E}">
        <p14:creationId xmlns:p14="http://schemas.microsoft.com/office/powerpoint/2010/main" val="36769245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図 4"/>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3771905" y="1981200"/>
            <a:ext cx="6299200" cy="4724400"/>
          </a:xfrm>
          <a:prstGeom prst="rect">
            <a:avLst/>
          </a:prstGeom>
          <a:noFill/>
          <a:ln w="28575">
            <a:solidFill>
              <a:schemeClr val="tx1"/>
            </a:solidFill>
            <a:round/>
            <a:headEnd/>
            <a:tailEnd/>
          </a:ln>
          <a:extLst>
            <a:ext uri="{909E8E84-426E-40dd-AFC4-6F175D3DCCD1}">
              <a14:hiddenFill xmlns="" xmlns:a14="http://schemas.microsoft.com/office/drawing/2010/main">
                <a:solidFill>
                  <a:srgbClr val="FFFFFF"/>
                </a:solidFill>
              </a14:hiddenFill>
            </a:ext>
          </a:extLst>
        </p:spPr>
      </p:pic>
      <p:sp>
        <p:nvSpPr>
          <p:cNvPr id="51205" name="テキスト ボックス 5"/>
          <p:cNvSpPr txBox="1">
            <a:spLocks noChangeArrowheads="1"/>
          </p:cNvSpPr>
          <p:nvPr/>
        </p:nvSpPr>
        <p:spPr bwMode="auto">
          <a:xfrm>
            <a:off x="3924301" y="5475288"/>
            <a:ext cx="2646878" cy="1077218"/>
          </a:xfrm>
          <a:prstGeom prst="rect">
            <a:avLst/>
          </a:prstGeom>
          <a:noFill/>
          <a:ln w="2857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kumimoji="1" sz="2400">
                <a:solidFill>
                  <a:schemeClr val="tx1"/>
                </a:solidFill>
                <a:latin typeface="Osaka" charset="0"/>
                <a:ea typeface="Osaka" charset="0"/>
                <a:cs typeface="Osaka" charset="0"/>
              </a:defRPr>
            </a:lvl1pPr>
            <a:lvl2pPr marL="742950" indent="-285750">
              <a:defRPr kumimoji="1" sz="2400">
                <a:solidFill>
                  <a:schemeClr val="tx1"/>
                </a:solidFill>
                <a:latin typeface="Osaka" charset="0"/>
                <a:ea typeface="Osaka" charset="0"/>
                <a:cs typeface="Osaka" charset="0"/>
              </a:defRPr>
            </a:lvl2pPr>
            <a:lvl3pPr marL="1143000" indent="-228600">
              <a:defRPr kumimoji="1" sz="2400">
                <a:solidFill>
                  <a:schemeClr val="tx1"/>
                </a:solidFill>
                <a:latin typeface="Osaka" charset="0"/>
                <a:ea typeface="Osaka" charset="0"/>
                <a:cs typeface="Osaka" charset="0"/>
              </a:defRPr>
            </a:lvl3pPr>
            <a:lvl4pPr marL="1600200" indent="-228600">
              <a:defRPr kumimoji="1" sz="2400">
                <a:solidFill>
                  <a:schemeClr val="tx1"/>
                </a:solidFill>
                <a:latin typeface="Osaka" charset="0"/>
                <a:ea typeface="Osaka" charset="0"/>
                <a:cs typeface="Osaka" charset="0"/>
              </a:defRPr>
            </a:lvl4pPr>
            <a:lvl5pPr marL="2057400" indent="-228600">
              <a:defRPr kumimoji="1" sz="2400">
                <a:solidFill>
                  <a:schemeClr val="tx1"/>
                </a:solidFill>
                <a:latin typeface="Osaka" charset="0"/>
                <a:ea typeface="Osaka" charset="0"/>
                <a:cs typeface="Osaka" charset="0"/>
              </a:defRPr>
            </a:lvl5pPr>
            <a:lvl6pPr marL="2514600" indent="-228600" eaLnBrk="0" fontAlgn="base" hangingPunct="0">
              <a:spcBef>
                <a:spcPct val="0"/>
              </a:spcBef>
              <a:spcAft>
                <a:spcPct val="0"/>
              </a:spcAft>
              <a:defRPr kumimoji="1" sz="2400">
                <a:solidFill>
                  <a:schemeClr val="tx1"/>
                </a:solidFill>
                <a:latin typeface="Osaka" charset="0"/>
                <a:ea typeface="Osaka" charset="0"/>
                <a:cs typeface="Osaka" charset="0"/>
              </a:defRPr>
            </a:lvl6pPr>
            <a:lvl7pPr marL="2971800" indent="-228600" eaLnBrk="0" fontAlgn="base" hangingPunct="0">
              <a:spcBef>
                <a:spcPct val="0"/>
              </a:spcBef>
              <a:spcAft>
                <a:spcPct val="0"/>
              </a:spcAft>
              <a:defRPr kumimoji="1" sz="2400">
                <a:solidFill>
                  <a:schemeClr val="tx1"/>
                </a:solidFill>
                <a:latin typeface="Osaka" charset="0"/>
                <a:ea typeface="Osaka" charset="0"/>
                <a:cs typeface="Osaka" charset="0"/>
              </a:defRPr>
            </a:lvl7pPr>
            <a:lvl8pPr marL="3429000" indent="-228600" eaLnBrk="0" fontAlgn="base" hangingPunct="0">
              <a:spcBef>
                <a:spcPct val="0"/>
              </a:spcBef>
              <a:spcAft>
                <a:spcPct val="0"/>
              </a:spcAft>
              <a:defRPr kumimoji="1" sz="2400">
                <a:solidFill>
                  <a:schemeClr val="tx1"/>
                </a:solidFill>
                <a:latin typeface="Osaka" charset="0"/>
                <a:ea typeface="Osaka" charset="0"/>
                <a:cs typeface="Osaka" charset="0"/>
              </a:defRPr>
            </a:lvl8pPr>
            <a:lvl9pPr marL="3886200" indent="-228600" eaLnBrk="0" fontAlgn="base" hangingPunct="0">
              <a:spcBef>
                <a:spcPct val="0"/>
              </a:spcBef>
              <a:spcAft>
                <a:spcPct val="0"/>
              </a:spcAft>
              <a:defRPr kumimoji="1" sz="2400">
                <a:solidFill>
                  <a:schemeClr val="tx1"/>
                </a:solidFill>
                <a:latin typeface="Osaka" charset="0"/>
                <a:ea typeface="Osaka" charset="0"/>
                <a:cs typeface="Osaka"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srgbClr val="FFFFFF"/>
                </a:solidFill>
                <a:effectLst/>
                <a:uLnTx/>
                <a:uFillTx/>
                <a:latin typeface="ＭＳ ゴシック"/>
                <a:ea typeface="ＭＳ ゴシック"/>
                <a:cs typeface="ＭＳ ゴシック"/>
              </a:rPr>
              <a:t>レーザー光で</a:t>
            </a:r>
            <a:endParaRPr kumimoji="1" lang="en-US" altLang="ja-JP" sz="3200" b="0" i="0" u="none" strike="noStrike" kern="1200" cap="none" spc="0" normalizeH="0" baseline="0" noProof="0">
              <a:ln>
                <a:noFill/>
              </a:ln>
              <a:solidFill>
                <a:srgbClr val="FFFFFF"/>
              </a:solidFill>
              <a:effectLst/>
              <a:uLnTx/>
              <a:uFillTx/>
              <a:latin typeface="ＭＳ ゴシック"/>
              <a:ea typeface="ＭＳ ゴシック"/>
              <a:cs typeface="ＭＳ ゴシック"/>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srgbClr val="FFFFFF"/>
                </a:solidFill>
                <a:effectLst/>
                <a:uLnTx/>
                <a:uFillTx/>
                <a:latin typeface="ＭＳ ゴシック"/>
                <a:ea typeface="ＭＳ ゴシック"/>
                <a:cs typeface="ＭＳ ゴシック"/>
              </a:rPr>
              <a:t>可視可</a:t>
            </a:r>
          </a:p>
        </p:txBody>
      </p:sp>
      <p:pic>
        <p:nvPicPr>
          <p:cNvPr id="51206" name="図 6"/>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190500" y="3610545"/>
            <a:ext cx="3505200" cy="2595563"/>
          </a:xfrm>
          <a:prstGeom prst="rect">
            <a:avLst/>
          </a:prstGeom>
          <a:noFill/>
          <a:ln w="28575">
            <a:solidFill>
              <a:srgbClr val="FFFFFF"/>
            </a:solidFill>
            <a:round/>
            <a:headEnd/>
            <a:tailEnd/>
          </a:ln>
          <a:extLst>
            <a:ext uri="{909E8E84-426E-40dd-AFC4-6F175D3DCCD1}">
              <a14:hiddenFill xmlns="" xmlns:a14="http://schemas.microsoft.com/office/drawing/2010/main">
                <a:solidFill>
                  <a:srgbClr val="FFFFFF"/>
                </a:solidFill>
              </a14:hiddenFill>
            </a:ext>
          </a:extLst>
        </p:spPr>
      </p:pic>
      <p:sp>
        <p:nvSpPr>
          <p:cNvPr id="4" name="正方形/長方形 3"/>
          <p:cNvSpPr/>
          <p:nvPr/>
        </p:nvSpPr>
        <p:spPr>
          <a:xfrm>
            <a:off x="4855469" y="75356"/>
            <a:ext cx="5143500" cy="461665"/>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a:ln>
                  <a:noFill/>
                </a:ln>
                <a:solidFill>
                  <a:srgbClr val="000000"/>
                </a:solidFill>
                <a:effectLst/>
                <a:uLnTx/>
                <a:uFillTx/>
                <a:latin typeface="ＭＳ ゴシック"/>
                <a:ea typeface="ＭＳ ゴシック"/>
                <a:cs typeface="ＭＳ ゴシック"/>
              </a:rPr>
              <a:t>タバコ煙の流入経路はレールの隙間</a:t>
            </a:r>
          </a:p>
        </p:txBody>
      </p:sp>
      <p:sp>
        <p:nvSpPr>
          <p:cNvPr id="2" name="テキスト ボックス 1"/>
          <p:cNvSpPr txBox="1"/>
          <p:nvPr/>
        </p:nvSpPr>
        <p:spPr>
          <a:xfrm>
            <a:off x="4815725" y="520526"/>
            <a:ext cx="5493812" cy="147732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srgbClr val="000000"/>
                </a:solidFill>
                <a:effectLst/>
                <a:uLnTx/>
                <a:uFillTx/>
                <a:latin typeface="ＭＳ ゴシック"/>
                <a:ea typeface="ＭＳ ゴシック"/>
                <a:cs typeface="ＭＳ ゴシック"/>
              </a:rPr>
              <a:t>窓を閉めても、屋外のたき火のニオイを感じます。</a:t>
            </a:r>
            <a:endParaRPr kumimoji="0" lang="en-US" altLang="ja-JP" sz="1800" b="0" i="0" u="none" strike="noStrike" kern="1200" cap="none" spc="0" normalizeH="0" baseline="0" noProof="0">
              <a:ln>
                <a:noFill/>
              </a:ln>
              <a:solidFill>
                <a:srgbClr val="000000"/>
              </a:solidFill>
              <a:effectLst/>
              <a:uLnTx/>
              <a:uFillTx/>
              <a:latin typeface="ＭＳ ゴシック"/>
              <a:ea typeface="ＭＳ ゴシック"/>
              <a:cs typeface="ＭＳ ゴシック"/>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srgbClr val="000000"/>
                </a:solidFill>
                <a:effectLst/>
                <a:uLnTx/>
                <a:uFillTx/>
                <a:latin typeface="ＭＳ ゴシック"/>
                <a:ea typeface="ＭＳ ゴシック"/>
                <a:cs typeface="ＭＳ ゴシック"/>
              </a:rPr>
              <a:t>隣のベランダで喫煙されると</a:t>
            </a:r>
            <a:endParaRPr kumimoji="0" lang="en-US" altLang="ja-JP" sz="1800" b="0" i="0" u="none" strike="noStrike" kern="1200" cap="none" spc="0" normalizeH="0" baseline="0" noProof="0">
              <a:ln>
                <a:noFill/>
              </a:ln>
              <a:solidFill>
                <a:srgbClr val="000000"/>
              </a:solidFill>
              <a:effectLst/>
              <a:uLnTx/>
              <a:uFillTx/>
              <a:latin typeface="ＭＳ ゴシック"/>
              <a:ea typeface="ＭＳ ゴシック"/>
              <a:cs typeface="ＭＳ ゴシック"/>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srgbClr val="000000"/>
                </a:solidFill>
                <a:effectLst/>
                <a:uLnTx/>
                <a:uFillTx/>
                <a:latin typeface="ＭＳ ゴシック"/>
                <a:ea typeface="ＭＳ ゴシック"/>
                <a:cs typeface="ＭＳ ゴシック"/>
              </a:rPr>
              <a:t>窓を閉めていても受動喫煙は発生します。</a:t>
            </a:r>
            <a:endParaRPr kumimoji="0" lang="en-US" altLang="ja-JP" sz="1800" b="0" i="0" u="none" strike="noStrike" kern="1200" cap="none" spc="0" normalizeH="0" baseline="0" noProof="0">
              <a:ln>
                <a:noFill/>
              </a:ln>
              <a:solidFill>
                <a:srgbClr val="000000"/>
              </a:solidFill>
              <a:effectLst/>
              <a:uLnTx/>
              <a:uFillTx/>
              <a:latin typeface="ＭＳ ゴシック"/>
              <a:ea typeface="ＭＳ ゴシック"/>
              <a:cs typeface="ＭＳ ゴシック"/>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srgbClr val="000000"/>
                </a:solidFill>
                <a:effectLst/>
                <a:uLnTx/>
                <a:uFillTx/>
                <a:latin typeface="ＭＳ ゴシック"/>
                <a:ea typeface="ＭＳ ゴシック"/>
                <a:cs typeface="ＭＳ ゴシック"/>
              </a:rPr>
              <a:t>台所の換気扇により室内が陰圧になると</a:t>
            </a:r>
            <a:endParaRPr kumimoji="0" lang="en-US" altLang="ja-JP" sz="1800" b="0" i="0" u="none" strike="noStrike" kern="1200" cap="none" spc="0" normalizeH="0" baseline="0" noProof="0">
              <a:ln>
                <a:noFill/>
              </a:ln>
              <a:solidFill>
                <a:srgbClr val="000000"/>
              </a:solidFill>
              <a:effectLst/>
              <a:uLnTx/>
              <a:uFillTx/>
              <a:latin typeface="ＭＳ ゴシック"/>
              <a:ea typeface="ＭＳ ゴシック"/>
              <a:cs typeface="ＭＳ ゴシック"/>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srgbClr val="000000"/>
                </a:solidFill>
                <a:effectLst/>
                <a:uLnTx/>
                <a:uFillTx/>
                <a:latin typeface="ＭＳ ゴシック"/>
                <a:ea typeface="ＭＳ ゴシック"/>
                <a:cs typeface="ＭＳ ゴシック"/>
              </a:rPr>
              <a:t>サッシとレールの隙間からの浸入も増えます。</a:t>
            </a:r>
            <a:endParaRPr kumimoji="0" lang="en-US" altLang="ja-JP" sz="1800" b="0" i="0" u="none" strike="noStrike" kern="1200" cap="none" spc="0" normalizeH="0" baseline="0" noProof="0">
              <a:ln>
                <a:noFill/>
              </a:ln>
              <a:solidFill>
                <a:srgbClr val="000000"/>
              </a:solidFill>
              <a:effectLst/>
              <a:uLnTx/>
              <a:uFillTx/>
              <a:latin typeface="ＭＳ ゴシック"/>
              <a:ea typeface="ＭＳ ゴシック"/>
              <a:cs typeface="ＭＳ ゴシック"/>
            </a:endParaRPr>
          </a:p>
        </p:txBody>
      </p:sp>
      <p:sp>
        <p:nvSpPr>
          <p:cNvPr id="3" name="テキスト ボックス 2">
            <a:extLst>
              <a:ext uri="{FF2B5EF4-FFF2-40B4-BE49-F238E27FC236}">
                <a16:creationId xmlns:a16="http://schemas.microsoft.com/office/drawing/2014/main" id="{5878A38D-D39A-EA4B-8C79-E7B70F2F0F97}"/>
              </a:ext>
            </a:extLst>
          </p:cNvPr>
          <p:cNvSpPr txBox="1"/>
          <p:nvPr/>
        </p:nvSpPr>
        <p:spPr>
          <a:xfrm>
            <a:off x="108308" y="6222153"/>
            <a:ext cx="360387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旧式のサッシは隙間が大きく素通り</a:t>
            </a:r>
          </a:p>
        </p:txBody>
      </p:sp>
      <p:pic>
        <p:nvPicPr>
          <p:cNvPr id="8" name="SHS-CD-Balcony" descr="SHS-CD-Balcony">
            <a:hlinkClick r:id="" action="ppaction://media"/>
            <a:extLst>
              <a:ext uri="{FF2B5EF4-FFF2-40B4-BE49-F238E27FC236}">
                <a16:creationId xmlns:a16="http://schemas.microsoft.com/office/drawing/2014/main" id="{262C0C14-0BD1-E44C-A376-FBE11F47C98F}"/>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8307" y="75356"/>
            <a:ext cx="4471525" cy="3353644"/>
          </a:xfrm>
          <a:prstGeom prst="rect">
            <a:avLst/>
          </a:prstGeom>
        </p:spPr>
      </p:pic>
      <p:pic>
        <p:nvPicPr>
          <p:cNvPr id="5" name="Audio Recording 2020/10/27 12:27:30" descr="Audio Recording 2020/10/27 12:27:30">
            <a:hlinkClick r:id="" action="ppaction://media"/>
            <a:extLst>
              <a:ext uri="{FF2B5EF4-FFF2-40B4-BE49-F238E27FC236}">
                <a16:creationId xmlns:a16="http://schemas.microsoft.com/office/drawing/2014/main" id="{BBFF21C8-6296-864B-8612-03750EE7BCF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474200" y="844463"/>
            <a:ext cx="812800" cy="812800"/>
          </a:xfrm>
          <a:prstGeom prst="rect">
            <a:avLst/>
          </a:prstGeom>
        </p:spPr>
      </p:pic>
    </p:spTree>
    <p:extLst>
      <p:ext uri="{BB962C8B-B14F-4D97-AF65-F5344CB8AC3E}">
        <p14:creationId xmlns:p14="http://schemas.microsoft.com/office/powerpoint/2010/main" val="35094263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03"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77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audio>
              <p:cMediaNode vol="80000">
                <p:cTn id="1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図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90500" y="76200"/>
            <a:ext cx="4572000" cy="3429000"/>
          </a:xfrm>
          <a:prstGeom prst="rect">
            <a:avLst/>
          </a:prstGeom>
          <a:noFill/>
          <a:ln w="28575">
            <a:solidFill>
              <a:schemeClr val="tx1"/>
            </a:solidFill>
            <a:round/>
            <a:headEnd/>
            <a:tailEnd/>
          </a:ln>
          <a:extLst>
            <a:ext uri="{909E8E84-426E-40dd-AFC4-6F175D3DCCD1}">
              <a14:hiddenFill xmlns="" xmlns:a14="http://schemas.microsoft.com/office/drawing/2010/main">
                <a:solidFill>
                  <a:srgbClr val="FFFFFF"/>
                </a:solidFill>
              </a14:hiddenFill>
            </a:ext>
          </a:extLst>
        </p:spPr>
      </p:pic>
      <p:pic>
        <p:nvPicPr>
          <p:cNvPr id="51204" name="図 4"/>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771905" y="1981200"/>
            <a:ext cx="6299200" cy="4724400"/>
          </a:xfrm>
          <a:prstGeom prst="rect">
            <a:avLst/>
          </a:prstGeom>
          <a:noFill/>
          <a:ln w="28575">
            <a:solidFill>
              <a:schemeClr val="tx1"/>
            </a:solidFill>
            <a:round/>
            <a:headEnd/>
            <a:tailEnd/>
          </a:ln>
          <a:extLst>
            <a:ext uri="{909E8E84-426E-40dd-AFC4-6F175D3DCCD1}">
              <a14:hiddenFill xmlns="" xmlns:a14="http://schemas.microsoft.com/office/drawing/2010/main">
                <a:solidFill>
                  <a:srgbClr val="FFFFFF"/>
                </a:solidFill>
              </a14:hiddenFill>
            </a:ext>
          </a:extLst>
        </p:spPr>
      </p:pic>
      <p:sp>
        <p:nvSpPr>
          <p:cNvPr id="51205" name="テキスト ボックス 5"/>
          <p:cNvSpPr txBox="1">
            <a:spLocks noChangeArrowheads="1"/>
          </p:cNvSpPr>
          <p:nvPr/>
        </p:nvSpPr>
        <p:spPr bwMode="auto">
          <a:xfrm>
            <a:off x="3924301" y="5475288"/>
            <a:ext cx="2646878" cy="1077218"/>
          </a:xfrm>
          <a:prstGeom prst="rect">
            <a:avLst/>
          </a:prstGeom>
          <a:noFill/>
          <a:ln w="2857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kumimoji="1" sz="2400">
                <a:solidFill>
                  <a:schemeClr val="tx1"/>
                </a:solidFill>
                <a:latin typeface="Osaka" charset="0"/>
                <a:ea typeface="Osaka" charset="0"/>
                <a:cs typeface="Osaka" charset="0"/>
              </a:defRPr>
            </a:lvl1pPr>
            <a:lvl2pPr marL="742950" indent="-285750">
              <a:defRPr kumimoji="1" sz="2400">
                <a:solidFill>
                  <a:schemeClr val="tx1"/>
                </a:solidFill>
                <a:latin typeface="Osaka" charset="0"/>
                <a:ea typeface="Osaka" charset="0"/>
                <a:cs typeface="Osaka" charset="0"/>
              </a:defRPr>
            </a:lvl2pPr>
            <a:lvl3pPr marL="1143000" indent="-228600">
              <a:defRPr kumimoji="1" sz="2400">
                <a:solidFill>
                  <a:schemeClr val="tx1"/>
                </a:solidFill>
                <a:latin typeface="Osaka" charset="0"/>
                <a:ea typeface="Osaka" charset="0"/>
                <a:cs typeface="Osaka" charset="0"/>
              </a:defRPr>
            </a:lvl3pPr>
            <a:lvl4pPr marL="1600200" indent="-228600">
              <a:defRPr kumimoji="1" sz="2400">
                <a:solidFill>
                  <a:schemeClr val="tx1"/>
                </a:solidFill>
                <a:latin typeface="Osaka" charset="0"/>
                <a:ea typeface="Osaka" charset="0"/>
                <a:cs typeface="Osaka" charset="0"/>
              </a:defRPr>
            </a:lvl4pPr>
            <a:lvl5pPr marL="2057400" indent="-228600">
              <a:defRPr kumimoji="1" sz="2400">
                <a:solidFill>
                  <a:schemeClr val="tx1"/>
                </a:solidFill>
                <a:latin typeface="Osaka" charset="0"/>
                <a:ea typeface="Osaka" charset="0"/>
                <a:cs typeface="Osaka" charset="0"/>
              </a:defRPr>
            </a:lvl5pPr>
            <a:lvl6pPr marL="2514600" indent="-228600" eaLnBrk="0" fontAlgn="base" hangingPunct="0">
              <a:spcBef>
                <a:spcPct val="0"/>
              </a:spcBef>
              <a:spcAft>
                <a:spcPct val="0"/>
              </a:spcAft>
              <a:defRPr kumimoji="1" sz="2400">
                <a:solidFill>
                  <a:schemeClr val="tx1"/>
                </a:solidFill>
                <a:latin typeface="Osaka" charset="0"/>
                <a:ea typeface="Osaka" charset="0"/>
                <a:cs typeface="Osaka" charset="0"/>
              </a:defRPr>
            </a:lvl6pPr>
            <a:lvl7pPr marL="2971800" indent="-228600" eaLnBrk="0" fontAlgn="base" hangingPunct="0">
              <a:spcBef>
                <a:spcPct val="0"/>
              </a:spcBef>
              <a:spcAft>
                <a:spcPct val="0"/>
              </a:spcAft>
              <a:defRPr kumimoji="1" sz="2400">
                <a:solidFill>
                  <a:schemeClr val="tx1"/>
                </a:solidFill>
                <a:latin typeface="Osaka" charset="0"/>
                <a:ea typeface="Osaka" charset="0"/>
                <a:cs typeface="Osaka" charset="0"/>
              </a:defRPr>
            </a:lvl7pPr>
            <a:lvl8pPr marL="3429000" indent="-228600" eaLnBrk="0" fontAlgn="base" hangingPunct="0">
              <a:spcBef>
                <a:spcPct val="0"/>
              </a:spcBef>
              <a:spcAft>
                <a:spcPct val="0"/>
              </a:spcAft>
              <a:defRPr kumimoji="1" sz="2400">
                <a:solidFill>
                  <a:schemeClr val="tx1"/>
                </a:solidFill>
                <a:latin typeface="Osaka" charset="0"/>
                <a:ea typeface="Osaka" charset="0"/>
                <a:cs typeface="Osaka" charset="0"/>
              </a:defRPr>
            </a:lvl8pPr>
            <a:lvl9pPr marL="3886200" indent="-228600" eaLnBrk="0" fontAlgn="base" hangingPunct="0">
              <a:spcBef>
                <a:spcPct val="0"/>
              </a:spcBef>
              <a:spcAft>
                <a:spcPct val="0"/>
              </a:spcAft>
              <a:defRPr kumimoji="1" sz="2400">
                <a:solidFill>
                  <a:schemeClr val="tx1"/>
                </a:solidFill>
                <a:latin typeface="Osaka" charset="0"/>
                <a:ea typeface="Osaka" charset="0"/>
                <a:cs typeface="Osaka"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srgbClr val="FFFFFF"/>
                </a:solidFill>
                <a:effectLst/>
                <a:uLnTx/>
                <a:uFillTx/>
                <a:latin typeface="ＭＳ ゴシック"/>
                <a:ea typeface="ＭＳ ゴシック"/>
                <a:cs typeface="ＭＳ ゴシック"/>
              </a:rPr>
              <a:t>レーザー光で</a:t>
            </a:r>
            <a:endParaRPr kumimoji="1" lang="en-US" altLang="ja-JP" sz="3200" b="0" i="0" u="none" strike="noStrike" kern="1200" cap="none" spc="0" normalizeH="0" baseline="0" noProof="0">
              <a:ln>
                <a:noFill/>
              </a:ln>
              <a:solidFill>
                <a:srgbClr val="FFFFFF"/>
              </a:solidFill>
              <a:effectLst/>
              <a:uLnTx/>
              <a:uFillTx/>
              <a:latin typeface="ＭＳ ゴシック"/>
              <a:ea typeface="ＭＳ ゴシック"/>
              <a:cs typeface="ＭＳ ゴシック"/>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srgbClr val="FFFFFF"/>
                </a:solidFill>
                <a:effectLst/>
                <a:uLnTx/>
                <a:uFillTx/>
                <a:latin typeface="ＭＳ ゴシック"/>
                <a:ea typeface="ＭＳ ゴシック"/>
                <a:cs typeface="ＭＳ ゴシック"/>
              </a:rPr>
              <a:t>可視可</a:t>
            </a:r>
          </a:p>
        </p:txBody>
      </p:sp>
      <p:pic>
        <p:nvPicPr>
          <p:cNvPr id="51206" name="図 6"/>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190500" y="3610545"/>
            <a:ext cx="3505200" cy="2595563"/>
          </a:xfrm>
          <a:prstGeom prst="rect">
            <a:avLst/>
          </a:prstGeom>
          <a:noFill/>
          <a:ln w="28575">
            <a:solidFill>
              <a:srgbClr val="FFFFFF"/>
            </a:solidFill>
            <a:round/>
            <a:headEnd/>
            <a:tailEnd/>
          </a:ln>
          <a:extLst>
            <a:ext uri="{909E8E84-426E-40dd-AFC4-6F175D3DCCD1}">
              <a14:hiddenFill xmlns="" xmlns:a14="http://schemas.microsoft.com/office/drawing/2010/main">
                <a:solidFill>
                  <a:srgbClr val="FFFFFF"/>
                </a:solidFill>
              </a14:hiddenFill>
            </a:ext>
          </a:extLst>
        </p:spPr>
      </p:pic>
      <p:sp>
        <p:nvSpPr>
          <p:cNvPr id="4" name="正方形/長方形 3"/>
          <p:cNvSpPr/>
          <p:nvPr/>
        </p:nvSpPr>
        <p:spPr>
          <a:xfrm>
            <a:off x="4855469" y="75356"/>
            <a:ext cx="5143500" cy="461665"/>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a:ln>
                  <a:noFill/>
                </a:ln>
                <a:solidFill>
                  <a:srgbClr val="000000"/>
                </a:solidFill>
                <a:effectLst/>
                <a:uLnTx/>
                <a:uFillTx/>
                <a:latin typeface="ＭＳ ゴシック"/>
                <a:ea typeface="ＭＳ ゴシック"/>
                <a:cs typeface="ＭＳ ゴシック"/>
              </a:rPr>
              <a:t>タバコ煙の流入経路はレールの隙間</a:t>
            </a:r>
          </a:p>
        </p:txBody>
      </p:sp>
      <p:sp>
        <p:nvSpPr>
          <p:cNvPr id="2" name="テキスト ボックス 1"/>
          <p:cNvSpPr txBox="1"/>
          <p:nvPr/>
        </p:nvSpPr>
        <p:spPr>
          <a:xfrm>
            <a:off x="4815725" y="520526"/>
            <a:ext cx="5493812" cy="147732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srgbClr val="000000"/>
                </a:solidFill>
                <a:effectLst/>
                <a:uLnTx/>
                <a:uFillTx/>
                <a:latin typeface="ＭＳ ゴシック"/>
                <a:ea typeface="ＭＳ ゴシック"/>
                <a:cs typeface="ＭＳ ゴシック"/>
              </a:rPr>
              <a:t>窓を閉めても、屋外のたき火のニオイを感じます。</a:t>
            </a:r>
            <a:endParaRPr kumimoji="0" lang="en-US" altLang="ja-JP" sz="1800" b="0" i="0" u="none" strike="noStrike" kern="1200" cap="none" spc="0" normalizeH="0" baseline="0" noProof="0">
              <a:ln>
                <a:noFill/>
              </a:ln>
              <a:solidFill>
                <a:srgbClr val="000000"/>
              </a:solidFill>
              <a:effectLst/>
              <a:uLnTx/>
              <a:uFillTx/>
              <a:latin typeface="ＭＳ ゴシック"/>
              <a:ea typeface="ＭＳ ゴシック"/>
              <a:cs typeface="ＭＳ ゴシック"/>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srgbClr val="000000"/>
                </a:solidFill>
                <a:effectLst/>
                <a:uLnTx/>
                <a:uFillTx/>
                <a:latin typeface="ＭＳ ゴシック"/>
                <a:ea typeface="ＭＳ ゴシック"/>
                <a:cs typeface="ＭＳ ゴシック"/>
              </a:rPr>
              <a:t>隣のベランダで喫煙されると</a:t>
            </a:r>
            <a:endParaRPr kumimoji="0" lang="en-US" altLang="ja-JP" sz="1800" b="0" i="0" u="none" strike="noStrike" kern="1200" cap="none" spc="0" normalizeH="0" baseline="0" noProof="0">
              <a:ln>
                <a:noFill/>
              </a:ln>
              <a:solidFill>
                <a:srgbClr val="000000"/>
              </a:solidFill>
              <a:effectLst/>
              <a:uLnTx/>
              <a:uFillTx/>
              <a:latin typeface="ＭＳ ゴシック"/>
              <a:ea typeface="ＭＳ ゴシック"/>
              <a:cs typeface="ＭＳ ゴシック"/>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srgbClr val="000000"/>
                </a:solidFill>
                <a:effectLst/>
                <a:uLnTx/>
                <a:uFillTx/>
                <a:latin typeface="ＭＳ ゴシック"/>
                <a:ea typeface="ＭＳ ゴシック"/>
                <a:cs typeface="ＭＳ ゴシック"/>
              </a:rPr>
              <a:t>窓を閉めていても受動喫煙は発生します。</a:t>
            </a:r>
            <a:endParaRPr kumimoji="0" lang="en-US" altLang="ja-JP" sz="1800" b="0" i="0" u="none" strike="noStrike" kern="1200" cap="none" spc="0" normalizeH="0" baseline="0" noProof="0">
              <a:ln>
                <a:noFill/>
              </a:ln>
              <a:solidFill>
                <a:srgbClr val="000000"/>
              </a:solidFill>
              <a:effectLst/>
              <a:uLnTx/>
              <a:uFillTx/>
              <a:latin typeface="ＭＳ ゴシック"/>
              <a:ea typeface="ＭＳ ゴシック"/>
              <a:cs typeface="ＭＳ ゴシック"/>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srgbClr val="000000"/>
                </a:solidFill>
                <a:effectLst/>
                <a:uLnTx/>
                <a:uFillTx/>
                <a:latin typeface="ＭＳ ゴシック"/>
                <a:ea typeface="ＭＳ ゴシック"/>
                <a:cs typeface="ＭＳ ゴシック"/>
              </a:rPr>
              <a:t>台所の換気扇により室内が陰圧になると</a:t>
            </a:r>
            <a:endParaRPr kumimoji="0" lang="en-US" altLang="ja-JP" sz="1800" b="0" i="0" u="none" strike="noStrike" kern="1200" cap="none" spc="0" normalizeH="0" baseline="0" noProof="0">
              <a:ln>
                <a:noFill/>
              </a:ln>
              <a:solidFill>
                <a:srgbClr val="000000"/>
              </a:solidFill>
              <a:effectLst/>
              <a:uLnTx/>
              <a:uFillTx/>
              <a:latin typeface="ＭＳ ゴシック"/>
              <a:ea typeface="ＭＳ ゴシック"/>
              <a:cs typeface="ＭＳ ゴシック"/>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srgbClr val="000000"/>
                </a:solidFill>
                <a:effectLst/>
                <a:uLnTx/>
                <a:uFillTx/>
                <a:latin typeface="ＭＳ ゴシック"/>
                <a:ea typeface="ＭＳ ゴシック"/>
                <a:cs typeface="ＭＳ ゴシック"/>
              </a:rPr>
              <a:t>サッシとレールの隙間からの浸入も増えます。</a:t>
            </a:r>
            <a:endParaRPr kumimoji="0" lang="en-US" altLang="ja-JP" sz="1800" b="0" i="0" u="none" strike="noStrike" kern="1200" cap="none" spc="0" normalizeH="0" baseline="0" noProof="0">
              <a:ln>
                <a:noFill/>
              </a:ln>
              <a:solidFill>
                <a:srgbClr val="000000"/>
              </a:solidFill>
              <a:effectLst/>
              <a:uLnTx/>
              <a:uFillTx/>
              <a:latin typeface="ＭＳ ゴシック"/>
              <a:ea typeface="ＭＳ ゴシック"/>
              <a:cs typeface="ＭＳ ゴシック"/>
            </a:endParaRPr>
          </a:p>
        </p:txBody>
      </p:sp>
      <p:sp>
        <p:nvSpPr>
          <p:cNvPr id="3" name="テキスト ボックス 2">
            <a:extLst>
              <a:ext uri="{FF2B5EF4-FFF2-40B4-BE49-F238E27FC236}">
                <a16:creationId xmlns:a16="http://schemas.microsoft.com/office/drawing/2014/main" id="{5878A38D-D39A-EA4B-8C79-E7B70F2F0F97}"/>
              </a:ext>
            </a:extLst>
          </p:cNvPr>
          <p:cNvSpPr txBox="1"/>
          <p:nvPr/>
        </p:nvSpPr>
        <p:spPr>
          <a:xfrm>
            <a:off x="108308" y="6222153"/>
            <a:ext cx="360387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旧式のサッシは隙間が大きく素通り</a:t>
            </a:r>
          </a:p>
        </p:txBody>
      </p:sp>
      <p:pic>
        <p:nvPicPr>
          <p:cNvPr id="5" name="Audio Recording 2020/10/27 12:28:04" descr="Audio Recording 2020/10/27 12:28:04">
            <a:hlinkClick r:id="" action="ppaction://media"/>
            <a:extLst>
              <a:ext uri="{FF2B5EF4-FFF2-40B4-BE49-F238E27FC236}">
                <a16:creationId xmlns:a16="http://schemas.microsoft.com/office/drawing/2014/main" id="{192EC4DA-F60B-0449-B7F5-F8E638ED22D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971121" y="2078094"/>
            <a:ext cx="812800" cy="812800"/>
          </a:xfrm>
          <a:prstGeom prst="rect">
            <a:avLst/>
          </a:prstGeom>
        </p:spPr>
      </p:pic>
    </p:spTree>
    <p:extLst>
      <p:ext uri="{BB962C8B-B14F-4D97-AF65-F5344CB8AC3E}">
        <p14:creationId xmlns:p14="http://schemas.microsoft.com/office/powerpoint/2010/main" val="4330733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61A6B263-8C96-9640-965C-61B1050B3B76}"/>
              </a:ext>
            </a:extLst>
          </p:cNvPr>
          <p:cNvSpPr txBox="1"/>
          <p:nvPr/>
        </p:nvSpPr>
        <p:spPr>
          <a:xfrm>
            <a:off x="154112" y="113016"/>
            <a:ext cx="10022295"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高性能サッシ：外側・両側に気密材を入れ、サッシとレールの隙間を小さくしたタイプ。</a:t>
            </a:r>
            <a:endParaRPr kumimoji="1" lang="en-US" altLang="ja-JP" sz="2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　　</a:t>
            </a:r>
            <a:r>
              <a:rPr kumimoji="1" lang="ja-JP" altLang="en-US" sz="2000" b="0" i="0" u="none" strike="noStrike" kern="1200" cap="none" spc="0" normalizeH="0" baseline="0" noProof="0">
                <a:ln>
                  <a:noFill/>
                </a:ln>
                <a:solidFill>
                  <a:srgbClr val="FF0000"/>
                </a:solidFill>
                <a:effectLst/>
                <a:uLnTx/>
                <a:uFillTx/>
                <a:latin typeface="Calibri"/>
                <a:ea typeface="ＭＳ Ｐゴシック" panose="020B0600070205080204" pitchFamily="34" charset="-128"/>
                <a:cs typeface="+mn-cs"/>
              </a:rPr>
              <a:t>外気の流入の軽減はできても、多少の隙間は残る。</a:t>
            </a:r>
            <a:endParaRPr kumimoji="1" lang="en-US" altLang="ja-JP" sz="2000" b="0" i="0" u="none" strike="noStrike" kern="1200" cap="none" spc="0" normalizeH="0" baseline="0" noProof="0">
              <a:ln>
                <a:noFill/>
              </a:ln>
              <a:solidFill>
                <a:srgbClr val="FF0000"/>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　　台所の換気扇で陰圧になっている時など、タバコ煙を含む外気の流入はゼロではない。</a:t>
            </a:r>
            <a:endParaRPr kumimoji="1" lang="en-US" altLang="ja-JP" sz="2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　　　　↑専門業者コメント（許可を得て掲載　　</a:t>
            </a:r>
            <a:r>
              <a:rPr kumimoji="1" lang="en-US" altLang="ja-JP" sz="2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https://f-</a:t>
            </a:r>
            <a:r>
              <a:rPr kumimoji="1" lang="en-US" altLang="ja-JP" sz="2000" b="0" i="0" u="none" strike="noStrike" kern="1200" cap="none" spc="0" normalizeH="0" baseline="0" noProof="0" err="1">
                <a:ln>
                  <a:noFill/>
                </a:ln>
                <a:solidFill>
                  <a:prstClr val="black"/>
                </a:solidFill>
                <a:effectLst/>
                <a:uLnTx/>
                <a:uFillTx/>
                <a:latin typeface="Calibri"/>
                <a:ea typeface="ＭＳ Ｐゴシック" panose="020B0600070205080204" pitchFamily="34" charset="-128"/>
                <a:cs typeface="+mn-cs"/>
              </a:rPr>
              <a:t>kenzai.com</a:t>
            </a:r>
            <a:r>
              <a:rPr kumimoji="1" lang="en-US" altLang="ja-JP" sz="2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/2012/06/04/519/</a:t>
            </a: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a:t>
            </a:r>
            <a:endParaRPr kumimoji="1" lang="en-US" altLang="ja-JP" sz="2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　　</a:t>
            </a:r>
          </a:p>
        </p:txBody>
      </p:sp>
      <p:pic>
        <p:nvPicPr>
          <p:cNvPr id="1026" name="Picture 2" descr="樹脂製の内窓">
            <a:extLst>
              <a:ext uri="{FF2B5EF4-FFF2-40B4-BE49-F238E27FC236}">
                <a16:creationId xmlns:a16="http://schemas.microsoft.com/office/drawing/2014/main" id="{28AB30AD-FC8F-E348-835E-04CF881227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4219" y="3328074"/>
            <a:ext cx="4654685" cy="3491014"/>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 name="図 5">
            <a:extLst>
              <a:ext uri="{FF2B5EF4-FFF2-40B4-BE49-F238E27FC236}">
                <a16:creationId xmlns:a16="http://schemas.microsoft.com/office/drawing/2014/main" id="{55EC2C5A-891B-8C49-A3AE-B9B5A4CF051E}"/>
              </a:ext>
            </a:extLst>
          </p:cNvPr>
          <p:cNvPicPr>
            <a:picLocks noChangeAspect="1"/>
          </p:cNvPicPr>
          <p:nvPr/>
        </p:nvPicPr>
        <p:blipFill>
          <a:blip r:embed="rId5"/>
          <a:stretch>
            <a:fillRect/>
          </a:stretch>
        </p:blipFill>
        <p:spPr>
          <a:xfrm>
            <a:off x="0" y="1406726"/>
            <a:ext cx="6371617" cy="3829209"/>
          </a:xfrm>
          <a:prstGeom prst="rect">
            <a:avLst/>
          </a:prstGeom>
          <a:ln>
            <a:solidFill>
              <a:srgbClr val="FF0000"/>
            </a:solidFill>
          </a:ln>
        </p:spPr>
      </p:pic>
      <p:sp>
        <p:nvSpPr>
          <p:cNvPr id="5" name="テキスト ボックス 4">
            <a:extLst>
              <a:ext uri="{FF2B5EF4-FFF2-40B4-BE49-F238E27FC236}">
                <a16:creationId xmlns:a16="http://schemas.microsoft.com/office/drawing/2014/main" id="{1DB6036A-0105-584E-8D85-1D1C36B545E4}"/>
              </a:ext>
            </a:extLst>
          </p:cNvPr>
          <p:cNvSpPr txBox="1"/>
          <p:nvPr/>
        </p:nvSpPr>
        <p:spPr>
          <a:xfrm>
            <a:off x="3871609" y="1622065"/>
            <a:ext cx="1600118"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0903FF"/>
                </a:solidFill>
                <a:effectLst/>
                <a:uLnTx/>
                <a:uFillTx/>
                <a:latin typeface="Calibri"/>
                <a:ea typeface="ＭＳ Ｐゴシック" panose="020B0600070205080204" pitchFamily="34" charset="-128"/>
                <a:cs typeface="+mn-cs"/>
              </a:rPr>
              <a:t>高性能サッシ：</a:t>
            </a:r>
            <a:endParaRPr kumimoji="1" lang="en-US" altLang="ja-JP" sz="1800" b="0" i="0" u="none" strike="noStrike" kern="1200" cap="none" spc="0" normalizeH="0" baseline="0" noProof="0">
              <a:ln>
                <a:noFill/>
              </a:ln>
              <a:solidFill>
                <a:srgbClr val="0903FF"/>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0903FF"/>
                </a:solidFill>
                <a:effectLst/>
                <a:uLnTx/>
                <a:uFillTx/>
                <a:latin typeface="Calibri"/>
                <a:ea typeface="ＭＳ Ｐゴシック" panose="020B0600070205080204" pitchFamily="34" charset="-128"/>
                <a:cs typeface="+mn-cs"/>
              </a:rPr>
              <a:t>外側に気密材</a:t>
            </a:r>
          </a:p>
        </p:txBody>
      </p:sp>
      <p:sp>
        <p:nvSpPr>
          <p:cNvPr id="8" name="テキスト ボックス 7">
            <a:extLst>
              <a:ext uri="{FF2B5EF4-FFF2-40B4-BE49-F238E27FC236}">
                <a16:creationId xmlns:a16="http://schemas.microsoft.com/office/drawing/2014/main" id="{FBF9DCDF-B5B5-C948-96D4-BB2A835279CA}"/>
              </a:ext>
            </a:extLst>
          </p:cNvPr>
          <p:cNvSpPr txBox="1"/>
          <p:nvPr/>
        </p:nvSpPr>
        <p:spPr>
          <a:xfrm>
            <a:off x="7200695" y="2602043"/>
            <a:ext cx="1572866"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0903FF"/>
                </a:solidFill>
                <a:effectLst/>
                <a:uLnTx/>
                <a:uFillTx/>
                <a:latin typeface="Calibri"/>
                <a:ea typeface="ＭＳ Ｐゴシック" panose="020B0600070205080204" pitchFamily="34" charset="-128"/>
                <a:cs typeface="+mn-cs"/>
              </a:rPr>
              <a:t>さらに高性能：</a:t>
            </a:r>
            <a:endParaRPr kumimoji="1" lang="en-US" altLang="ja-JP" sz="1800" b="0" i="0" u="none" strike="noStrike" kern="1200" cap="none" spc="0" normalizeH="0" baseline="0" noProof="0">
              <a:ln>
                <a:noFill/>
              </a:ln>
              <a:solidFill>
                <a:srgbClr val="0903FF"/>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0903FF"/>
                </a:solidFill>
                <a:effectLst/>
                <a:uLnTx/>
                <a:uFillTx/>
                <a:latin typeface="Calibri"/>
                <a:ea typeface="ＭＳ Ｐゴシック" panose="020B0600070205080204" pitchFamily="34" charset="-128"/>
                <a:cs typeface="+mn-cs"/>
              </a:rPr>
              <a:t>両側に気密材</a:t>
            </a:r>
          </a:p>
        </p:txBody>
      </p:sp>
      <p:sp>
        <p:nvSpPr>
          <p:cNvPr id="9" name="テキスト ボックス 8">
            <a:extLst>
              <a:ext uri="{FF2B5EF4-FFF2-40B4-BE49-F238E27FC236}">
                <a16:creationId xmlns:a16="http://schemas.microsoft.com/office/drawing/2014/main" id="{DC06260D-4F1F-6A44-8E7D-BE35E18CEE57}"/>
              </a:ext>
            </a:extLst>
          </p:cNvPr>
          <p:cNvSpPr txBox="1"/>
          <p:nvPr/>
        </p:nvSpPr>
        <p:spPr>
          <a:xfrm>
            <a:off x="273256" y="5473513"/>
            <a:ext cx="4432624"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srgbClr val="0903FF"/>
                </a:solidFill>
                <a:effectLst/>
                <a:uLnTx/>
                <a:uFillTx/>
                <a:latin typeface="Calibri"/>
                <a:ea typeface="ＭＳ Ｐゴシック" panose="020B0600070205080204" pitchFamily="34" charset="-128"/>
                <a:cs typeface="+mn-cs"/>
              </a:rPr>
              <a:t>完全に密着していたら動かない。</a:t>
            </a:r>
            <a:endParaRPr kumimoji="1" lang="en-US" altLang="ja-JP" sz="2400" b="0" i="0" u="none" strike="noStrike" kern="1200" cap="none" spc="0" normalizeH="0" baseline="0" noProof="0">
              <a:ln>
                <a:noFill/>
              </a:ln>
              <a:solidFill>
                <a:srgbClr val="0903FF"/>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srgbClr val="0903FF"/>
                </a:solidFill>
                <a:effectLst/>
                <a:uLnTx/>
                <a:uFillTx/>
                <a:latin typeface="Calibri"/>
                <a:ea typeface="ＭＳ Ｐゴシック" panose="020B0600070205080204" pitchFamily="34" charset="-128"/>
                <a:cs typeface="+mn-cs"/>
              </a:rPr>
              <a:t>（大和コメント）</a:t>
            </a:r>
          </a:p>
        </p:txBody>
      </p:sp>
      <p:pic>
        <p:nvPicPr>
          <p:cNvPr id="3" name="Audio Recording 2020/10/27 12:29:25" descr="Audio Recording 2020/10/27 12:29:25">
            <a:hlinkClick r:id="" action="ppaction://media"/>
            <a:extLst>
              <a:ext uri="{FF2B5EF4-FFF2-40B4-BE49-F238E27FC236}">
                <a16:creationId xmlns:a16="http://schemas.microsoft.com/office/drawing/2014/main" id="{E4BEAA07-CECA-474C-9C53-7B4D27E7FD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76314" y="1417532"/>
            <a:ext cx="812800" cy="812800"/>
          </a:xfrm>
          <a:prstGeom prst="rect">
            <a:avLst/>
          </a:prstGeom>
        </p:spPr>
      </p:pic>
    </p:spTree>
    <p:extLst>
      <p:ext uri="{BB962C8B-B14F-4D97-AF65-F5344CB8AC3E}">
        <p14:creationId xmlns:p14="http://schemas.microsoft.com/office/powerpoint/2010/main" val="136001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120942" y="0"/>
            <a:ext cx="10045116" cy="6858000"/>
          </a:xfrm>
        </p:spPr>
        <p:txBody>
          <a:bodyPr>
            <a:noAutofit/>
          </a:bodyPr>
          <a:lstStyle/>
          <a:p>
            <a:pPr algn="l"/>
            <a:r>
              <a:rPr lang="ja-JP" altLang="en-US" sz="2800" u="sng" dirty="0">
                <a:solidFill>
                  <a:schemeClr val="tx1"/>
                </a:solidFill>
                <a:latin typeface="ＭＳ ゴシック" pitchFamily="49" charset="-128"/>
                <a:ea typeface="ＭＳ ゴシック" pitchFamily="49" charset="-128"/>
              </a:rPr>
              <a:t>「ベランダ喫煙に関する判決」</a:t>
            </a:r>
            <a:r>
              <a:rPr lang="ja-JP" altLang="en-US" sz="2400" dirty="0">
                <a:solidFill>
                  <a:schemeClr val="tx1"/>
                </a:solidFill>
                <a:latin typeface="ＭＳ ゴシック" pitchFamily="49" charset="-128"/>
                <a:ea typeface="ＭＳ ゴシック" pitchFamily="49" charset="-128"/>
              </a:rPr>
              <a:t>名古屋地裁　平成</a:t>
            </a:r>
            <a:r>
              <a:rPr lang="en-US" altLang="ja-JP" sz="2400" dirty="0">
                <a:solidFill>
                  <a:schemeClr val="tx1"/>
                </a:solidFill>
                <a:latin typeface="ＭＳ ゴシック" pitchFamily="49" charset="-128"/>
                <a:ea typeface="ＭＳ ゴシック" pitchFamily="49" charset="-128"/>
              </a:rPr>
              <a:t>24</a:t>
            </a:r>
            <a:r>
              <a:rPr lang="ja-JP" altLang="en-US" sz="2400" dirty="0">
                <a:solidFill>
                  <a:schemeClr val="tx1"/>
                </a:solidFill>
                <a:latin typeface="ＭＳ ゴシック" pitchFamily="49" charset="-128"/>
                <a:ea typeface="ＭＳ ゴシック" pitchFamily="49" charset="-128"/>
              </a:rPr>
              <a:t>年</a:t>
            </a:r>
            <a:r>
              <a:rPr lang="en-US" altLang="ja-JP" sz="2400" dirty="0">
                <a:solidFill>
                  <a:schemeClr val="tx1"/>
                </a:solidFill>
                <a:latin typeface="ＭＳ ゴシック" pitchFamily="49" charset="-128"/>
                <a:ea typeface="ＭＳ ゴシック" pitchFamily="49" charset="-128"/>
              </a:rPr>
              <a:t>12</a:t>
            </a:r>
            <a:r>
              <a:rPr lang="ja-JP" altLang="en-US" sz="2400" dirty="0">
                <a:solidFill>
                  <a:schemeClr val="tx1"/>
                </a:solidFill>
                <a:latin typeface="ＭＳ ゴシック" pitchFamily="49" charset="-128"/>
                <a:ea typeface="ＭＳ ゴシック" pitchFamily="49" charset="-128"/>
              </a:rPr>
              <a:t>月</a:t>
            </a:r>
            <a:r>
              <a:rPr lang="en-US" altLang="ja-JP" sz="2400" dirty="0">
                <a:solidFill>
                  <a:schemeClr val="tx1"/>
                </a:solidFill>
                <a:latin typeface="ＭＳ ゴシック" pitchFamily="49" charset="-128"/>
                <a:ea typeface="ＭＳ ゴシック" pitchFamily="49" charset="-128"/>
              </a:rPr>
              <a:t>13</a:t>
            </a:r>
            <a:r>
              <a:rPr lang="ja-JP" altLang="en-US" sz="2400" dirty="0">
                <a:solidFill>
                  <a:schemeClr val="tx1"/>
                </a:solidFill>
                <a:latin typeface="ＭＳ ゴシック" pitchFamily="49" charset="-128"/>
                <a:ea typeface="ＭＳ ゴシック" pitchFamily="49" charset="-128"/>
              </a:rPr>
              <a:t>日判決　</a:t>
            </a:r>
            <a:endParaRPr lang="en-US" altLang="ja-JP" sz="2800" u="sng" dirty="0">
              <a:solidFill>
                <a:schemeClr val="tx1"/>
              </a:solidFill>
              <a:latin typeface="ＭＳ ゴシック" pitchFamily="49" charset="-128"/>
              <a:ea typeface="ＭＳ ゴシック" pitchFamily="49" charset="-128"/>
            </a:endParaRPr>
          </a:p>
          <a:p>
            <a:pPr algn="l"/>
            <a:r>
              <a:rPr lang="ja-JP" altLang="en-US" sz="2400" dirty="0">
                <a:solidFill>
                  <a:schemeClr val="tx1"/>
                </a:solidFill>
                <a:latin typeface="ＭＳ ゴシック" pitchFamily="49" charset="-128"/>
                <a:ea typeface="ＭＳ ゴシック" pitchFamily="49" charset="-128"/>
              </a:rPr>
              <a:t>「自己の所有建物内であっても、いかなる行為も許されるというものではなく、当該行為が、第三者に著しい不利益を及ぼす場合には、制限が加えられることがあるのはやむを得ない。」</a:t>
            </a:r>
            <a:endParaRPr lang="en-US" altLang="ja-JP" sz="2400" dirty="0">
              <a:solidFill>
                <a:schemeClr val="tx1"/>
              </a:solidFill>
              <a:latin typeface="ＭＳ ゴシック" pitchFamily="49" charset="-128"/>
              <a:ea typeface="ＭＳ ゴシック" pitchFamily="49" charset="-128"/>
            </a:endParaRPr>
          </a:p>
          <a:p>
            <a:pPr algn="l"/>
            <a:r>
              <a:rPr lang="ja-JP" altLang="en-US" sz="2400" dirty="0">
                <a:solidFill>
                  <a:schemeClr val="tx1"/>
                </a:solidFill>
                <a:latin typeface="ＭＳ ゴシック" pitchFamily="49" charset="-128"/>
                <a:ea typeface="ＭＳ ゴシック" pitchFamily="49" charset="-128"/>
              </a:rPr>
              <a:t>「タバコの煙が喫煙者のみならず、その周辺で煙を吸い込む者の健康にも悪影響を及ぼす恐れのあること、一般にタバコの煙を嫌う者が多くいることは、いずれも公知の事実である。」　</a:t>
            </a:r>
            <a:endParaRPr lang="en-US" altLang="ja-JP" sz="2400" dirty="0">
              <a:solidFill>
                <a:schemeClr val="tx1"/>
              </a:solidFill>
              <a:latin typeface="ＭＳ ゴシック" pitchFamily="49" charset="-128"/>
              <a:ea typeface="ＭＳ ゴシック" pitchFamily="49" charset="-128"/>
            </a:endParaRPr>
          </a:p>
          <a:p>
            <a:pPr algn="l"/>
            <a:r>
              <a:rPr lang="ja-JP" altLang="en-US" sz="2400" dirty="0">
                <a:solidFill>
                  <a:schemeClr val="tx1"/>
                </a:solidFill>
                <a:latin typeface="ＭＳ ゴシック" pitchFamily="49" charset="-128"/>
                <a:ea typeface="ＭＳ ゴシック" pitchFamily="49" charset="-128"/>
              </a:rPr>
              <a:t>「マンションの</a:t>
            </a:r>
            <a:r>
              <a:rPr lang="ja-JP" altLang="en-US" sz="2400" u="sng" dirty="0">
                <a:solidFill>
                  <a:schemeClr val="tx1"/>
                </a:solidFill>
                <a:latin typeface="ＭＳ ゴシック" pitchFamily="49" charset="-128"/>
                <a:ea typeface="ＭＳ ゴシック" pitchFamily="49" charset="-128"/>
              </a:rPr>
              <a:t>専有部分及びこれに接続する</a:t>
            </a:r>
            <a:r>
              <a:rPr lang="ja-JP" altLang="en-US" sz="2800" u="sng" dirty="0">
                <a:solidFill>
                  <a:srgbClr val="0000FF"/>
                </a:solidFill>
                <a:latin typeface="ＭＳ ゴシック" pitchFamily="49" charset="-128"/>
                <a:ea typeface="ＭＳ ゴシック" pitchFamily="49" charset="-128"/>
              </a:rPr>
              <a:t>専用使用部分における喫煙であっても</a:t>
            </a:r>
            <a:r>
              <a:rPr lang="ja-JP" altLang="en-US" sz="2400" u="sng" dirty="0">
                <a:solidFill>
                  <a:schemeClr val="tx1"/>
                </a:solidFill>
                <a:latin typeface="ＭＳ ゴシック" pitchFamily="49" charset="-128"/>
                <a:ea typeface="ＭＳ ゴシック" pitchFamily="49" charset="-128"/>
              </a:rPr>
              <a:t>、</a:t>
            </a:r>
            <a:r>
              <a:rPr lang="ja-JP" altLang="en-US" sz="2400" dirty="0">
                <a:solidFill>
                  <a:schemeClr val="tx1"/>
                </a:solidFill>
                <a:latin typeface="ＭＳ ゴシック" pitchFamily="49" charset="-128"/>
                <a:ea typeface="ＭＳ ゴシック" pitchFamily="49" charset="-128"/>
              </a:rPr>
              <a:t>・・・他の居住者に著しい不利益を与えていることを知りながら、喫煙を継続し、何らこれを防止する措置をとらない場合には、</a:t>
            </a:r>
            <a:r>
              <a:rPr lang="ja-JP" altLang="en-US" sz="2800" u="sng" dirty="0">
                <a:solidFill>
                  <a:srgbClr val="0000FF"/>
                </a:solidFill>
                <a:latin typeface="ＭＳ ゴシック" pitchFamily="49" charset="-128"/>
                <a:ea typeface="ＭＳ ゴシック" pitchFamily="49" charset="-128"/>
              </a:rPr>
              <a:t>喫煙が不法行為を構成</a:t>
            </a:r>
            <a:r>
              <a:rPr lang="ja-JP" altLang="en-US" sz="2400" u="sng" dirty="0">
                <a:solidFill>
                  <a:schemeClr val="tx1"/>
                </a:solidFill>
                <a:latin typeface="ＭＳ ゴシック" pitchFamily="49" charset="-128"/>
                <a:ea typeface="ＭＳ ゴシック" pitchFamily="49" charset="-128"/>
              </a:rPr>
              <a:t>する</a:t>
            </a:r>
            <a:r>
              <a:rPr lang="ja-JP" altLang="en-US" sz="2400" dirty="0">
                <a:solidFill>
                  <a:schemeClr val="tx1"/>
                </a:solidFill>
                <a:latin typeface="ＭＳ ゴシック" pitchFamily="49" charset="-128"/>
                <a:ea typeface="ＭＳ ゴシック" pitchFamily="49" charset="-128"/>
              </a:rPr>
              <a:t>ことが有り得る。</a:t>
            </a:r>
            <a:br>
              <a:rPr lang="en-US" altLang="ja-JP" sz="2400" dirty="0">
                <a:solidFill>
                  <a:schemeClr val="tx1"/>
                </a:solidFill>
                <a:latin typeface="ＭＳ ゴシック" pitchFamily="49" charset="-128"/>
                <a:ea typeface="ＭＳ ゴシック" pitchFamily="49" charset="-128"/>
              </a:rPr>
            </a:br>
            <a:r>
              <a:rPr lang="ja-JP" altLang="en-US" sz="2400" dirty="0">
                <a:solidFill>
                  <a:schemeClr val="tx1"/>
                </a:solidFill>
                <a:latin typeface="ＭＳ ゴシック" pitchFamily="49" charset="-128"/>
                <a:ea typeface="ＭＳ ゴシック" pitchFamily="49" charset="-128"/>
              </a:rPr>
              <a:t>このことは、当該マンションの</a:t>
            </a:r>
            <a:r>
              <a:rPr lang="ja-JP" altLang="en-US" sz="2800" u="sng" dirty="0">
                <a:solidFill>
                  <a:srgbClr val="0000FF"/>
                </a:solidFill>
                <a:latin typeface="ＭＳ ゴシック" pitchFamily="49" charset="-128"/>
                <a:ea typeface="ＭＳ ゴシック" pitchFamily="49" charset="-128"/>
              </a:rPr>
              <a:t>使用規則が</a:t>
            </a:r>
            <a:r>
              <a:rPr lang="ja-JP" altLang="en-US" sz="2800" dirty="0">
                <a:solidFill>
                  <a:srgbClr val="0000FF"/>
                </a:solidFill>
                <a:latin typeface="ＭＳ ゴシック" pitchFamily="49" charset="-128"/>
                <a:ea typeface="ＭＳ ゴシック" pitchFamily="49" charset="-128"/>
              </a:rPr>
              <a:t>ベランダでの喫煙を禁じてい</a:t>
            </a:r>
            <a:r>
              <a:rPr lang="ja-JP" altLang="en-US" sz="2800" u="sng" dirty="0">
                <a:solidFill>
                  <a:srgbClr val="0000FF"/>
                </a:solidFill>
                <a:latin typeface="ＭＳ ゴシック" pitchFamily="49" charset="-128"/>
                <a:ea typeface="ＭＳ ゴシック" pitchFamily="49" charset="-128"/>
              </a:rPr>
              <a:t>ない場合であっても同様</a:t>
            </a:r>
            <a:r>
              <a:rPr lang="ja-JP" altLang="en-US" sz="2400" u="sng" dirty="0">
                <a:solidFill>
                  <a:schemeClr val="tx1"/>
                </a:solidFill>
                <a:latin typeface="ＭＳ ゴシック" pitchFamily="49" charset="-128"/>
                <a:ea typeface="ＭＳ ゴシック" pitchFamily="49" charset="-128"/>
              </a:rPr>
              <a:t>である。</a:t>
            </a:r>
            <a:r>
              <a:rPr lang="ja-JP" altLang="en-US" sz="2400" dirty="0">
                <a:solidFill>
                  <a:schemeClr val="tx1"/>
                </a:solidFill>
                <a:latin typeface="ＭＳ ゴシック" pitchFamily="49" charset="-128"/>
                <a:ea typeface="ＭＳ ゴシック" pitchFamily="49" charset="-128"/>
              </a:rPr>
              <a:t>」</a:t>
            </a:r>
            <a:endParaRPr lang="en-US" altLang="ja-JP" sz="2400" dirty="0">
              <a:solidFill>
                <a:schemeClr val="tx1"/>
              </a:solidFill>
              <a:latin typeface="ＭＳ ゴシック" pitchFamily="49" charset="-128"/>
              <a:ea typeface="ＭＳ ゴシック" pitchFamily="49" charset="-128"/>
            </a:endParaRPr>
          </a:p>
          <a:p>
            <a:pPr algn="l"/>
            <a:r>
              <a:rPr lang="ja-JP" altLang="en-US" sz="2400" dirty="0">
                <a:solidFill>
                  <a:schemeClr val="tx1"/>
                </a:solidFill>
                <a:latin typeface="ＭＳ ゴシック" pitchFamily="49" charset="-128"/>
                <a:ea typeface="ＭＳ ゴシック" pitchFamily="49" charset="-128"/>
              </a:rPr>
              <a:t>「本件マンションの立地は，日常的に窓を閉め切り空調設備を用いることが望まれるような環境ということはできず，原告が季節を問わず</a:t>
            </a:r>
            <a:r>
              <a:rPr lang="ja-JP" altLang="en-US" sz="2400" u="sng" dirty="0">
                <a:solidFill>
                  <a:schemeClr val="tx1"/>
                </a:solidFill>
                <a:latin typeface="ＭＳ ゴシック" pitchFamily="49" charset="-128"/>
                <a:ea typeface="ＭＳ ゴシック" pitchFamily="49" charset="-128"/>
              </a:rPr>
              <a:t>窓を開けていたことをもって，原告に落ち度があるということはできない</a:t>
            </a:r>
            <a:r>
              <a:rPr lang="ja-JP" altLang="en-US" sz="2400" dirty="0">
                <a:solidFill>
                  <a:schemeClr val="tx1"/>
                </a:solidFill>
                <a:latin typeface="ＭＳ ゴシック" pitchFamily="49" charset="-128"/>
                <a:ea typeface="ＭＳ ゴシック" pitchFamily="49" charset="-128"/>
              </a:rPr>
              <a:t>」</a:t>
            </a:r>
            <a:endParaRPr lang="en-US" altLang="ja-JP" sz="2400" dirty="0">
              <a:solidFill>
                <a:schemeClr val="tx1"/>
              </a:solidFill>
              <a:latin typeface="ＭＳ ゴシック" pitchFamily="49" charset="-128"/>
              <a:ea typeface="ＭＳ ゴシック" pitchFamily="49" charset="-128"/>
            </a:endParaRPr>
          </a:p>
          <a:p>
            <a:pPr algn="l"/>
            <a:endParaRPr lang="ja-JP" altLang="en-US" sz="2000" dirty="0">
              <a:solidFill>
                <a:schemeClr val="tx1"/>
              </a:solidFill>
              <a:latin typeface="ＭＳ ゴシック" pitchFamily="49" charset="-128"/>
              <a:ea typeface="ＭＳ ゴシック" pitchFamily="49" charset="-128"/>
              <a:cs typeface="+mj-cs"/>
            </a:endParaRPr>
          </a:p>
        </p:txBody>
      </p:sp>
      <p:sp>
        <p:nvSpPr>
          <p:cNvPr id="6" name="スライド番号プレースホルダ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3294AE6-8CEA-4621-89A7-2B04751E61DE}"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a:endParaRPr>
          </a:p>
        </p:txBody>
      </p:sp>
    </p:spTree>
    <p:extLst>
      <p:ext uri="{BB962C8B-B14F-4D97-AF65-F5344CB8AC3E}">
        <p14:creationId xmlns:p14="http://schemas.microsoft.com/office/powerpoint/2010/main" val="3381212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120942" y="72008"/>
            <a:ext cx="10045116" cy="6597352"/>
          </a:xfrm>
        </p:spPr>
        <p:txBody>
          <a:bodyPr>
            <a:noAutofit/>
          </a:bodyPr>
          <a:lstStyle/>
          <a:p>
            <a:pPr algn="l"/>
            <a:r>
              <a:rPr lang="ja-JP" altLang="en-US" sz="2800" u="sng" dirty="0">
                <a:solidFill>
                  <a:schemeClr val="tx1"/>
                </a:solidFill>
                <a:latin typeface="ＭＳ ゴシック" pitchFamily="49" charset="-128"/>
                <a:ea typeface="ＭＳ ゴシック" pitchFamily="49" charset="-128"/>
              </a:rPr>
              <a:t>「ベランダ喫煙に関する判決」</a:t>
            </a:r>
            <a:r>
              <a:rPr lang="ja-JP" altLang="en-US" sz="2000" dirty="0">
                <a:solidFill>
                  <a:schemeClr val="tx1"/>
                </a:solidFill>
                <a:latin typeface="ＭＳ ゴシック" pitchFamily="49" charset="-128"/>
                <a:ea typeface="ＭＳ ゴシック" pitchFamily="49" charset="-128"/>
              </a:rPr>
              <a:t>名古屋地裁　平成</a:t>
            </a:r>
            <a:r>
              <a:rPr lang="en-US" altLang="ja-JP" sz="2000" dirty="0">
                <a:solidFill>
                  <a:schemeClr val="tx1"/>
                </a:solidFill>
                <a:latin typeface="ＭＳ ゴシック" pitchFamily="49" charset="-128"/>
                <a:ea typeface="ＭＳ ゴシック" pitchFamily="49" charset="-128"/>
              </a:rPr>
              <a:t>24</a:t>
            </a:r>
            <a:r>
              <a:rPr lang="ja-JP" altLang="en-US" sz="2000" dirty="0">
                <a:solidFill>
                  <a:schemeClr val="tx1"/>
                </a:solidFill>
                <a:latin typeface="ＭＳ ゴシック" pitchFamily="49" charset="-128"/>
                <a:ea typeface="ＭＳ ゴシック" pitchFamily="49" charset="-128"/>
              </a:rPr>
              <a:t>年</a:t>
            </a:r>
            <a:r>
              <a:rPr lang="en-US" altLang="ja-JP" sz="2000" dirty="0">
                <a:solidFill>
                  <a:schemeClr val="tx1"/>
                </a:solidFill>
                <a:latin typeface="ＭＳ ゴシック" pitchFamily="49" charset="-128"/>
                <a:ea typeface="ＭＳ ゴシック" pitchFamily="49" charset="-128"/>
              </a:rPr>
              <a:t>12</a:t>
            </a:r>
            <a:r>
              <a:rPr lang="ja-JP" altLang="en-US" sz="2000" dirty="0">
                <a:solidFill>
                  <a:schemeClr val="tx1"/>
                </a:solidFill>
                <a:latin typeface="ＭＳ ゴシック" pitchFamily="49" charset="-128"/>
                <a:ea typeface="ＭＳ ゴシック" pitchFamily="49" charset="-128"/>
              </a:rPr>
              <a:t>月</a:t>
            </a:r>
            <a:r>
              <a:rPr lang="en-US" altLang="ja-JP" sz="2000" dirty="0">
                <a:solidFill>
                  <a:schemeClr val="tx1"/>
                </a:solidFill>
                <a:latin typeface="ＭＳ ゴシック" pitchFamily="49" charset="-128"/>
                <a:ea typeface="ＭＳ ゴシック" pitchFamily="49" charset="-128"/>
              </a:rPr>
              <a:t>13</a:t>
            </a:r>
            <a:r>
              <a:rPr lang="ja-JP" altLang="en-US" sz="2000" dirty="0">
                <a:solidFill>
                  <a:schemeClr val="tx1"/>
                </a:solidFill>
                <a:latin typeface="ＭＳ ゴシック" pitchFamily="49" charset="-128"/>
                <a:ea typeface="ＭＳ ゴシック" pitchFamily="49" charset="-128"/>
              </a:rPr>
              <a:t>日判決</a:t>
            </a:r>
            <a:endParaRPr lang="en-US" altLang="ja-JP" sz="2000" dirty="0">
              <a:solidFill>
                <a:schemeClr val="tx1"/>
              </a:solidFill>
              <a:latin typeface="ＭＳ ゴシック" pitchFamily="49" charset="-128"/>
              <a:ea typeface="ＭＳ ゴシック" pitchFamily="49" charset="-128"/>
            </a:endParaRPr>
          </a:p>
          <a:p>
            <a:pPr algn="l"/>
            <a:r>
              <a:rPr lang="ja-JP" altLang="en-US" sz="2400" dirty="0">
                <a:solidFill>
                  <a:schemeClr val="tx1"/>
                </a:solidFill>
                <a:latin typeface="ＭＳ ゴシック" pitchFamily="49" charset="-128"/>
                <a:ea typeface="ＭＳ ゴシック" pitchFamily="49" charset="-128"/>
              </a:rPr>
              <a:t>「被告は，本件マンションに</a:t>
            </a:r>
            <a:r>
              <a:rPr lang="ja-JP" altLang="en-US" sz="2800" dirty="0">
                <a:solidFill>
                  <a:srgbClr val="0000FF"/>
                </a:solidFill>
                <a:latin typeface="ＭＳ ゴシック" pitchFamily="49" charset="-128"/>
                <a:ea typeface="ＭＳ ゴシック" pitchFamily="49" charset="-128"/>
              </a:rPr>
              <a:t>居住するようになったのは被告が先</a:t>
            </a:r>
            <a:r>
              <a:rPr lang="ja-JP" altLang="en-US" sz="2400" dirty="0">
                <a:solidFill>
                  <a:schemeClr val="tx1"/>
                </a:solidFill>
                <a:latin typeface="ＭＳ ゴシック" pitchFamily="49" charset="-128"/>
                <a:ea typeface="ＭＳ ゴシック" pitchFamily="49" charset="-128"/>
              </a:rPr>
              <a:t>であると主張する。しかし，ベランダでの喫煙は，第三者から容易に確認することができないから，原告が自らタバコの煙が上がってくるような場所を選んで居住したものということはできない。また，タバコの煙を嫌う原告が，居住先を選ぶ際に十分な調査を怠ったということもできない。したがって，</a:t>
            </a:r>
            <a:r>
              <a:rPr lang="ja-JP" altLang="en-US" sz="2800" u="sng" dirty="0">
                <a:solidFill>
                  <a:srgbClr val="0000FF"/>
                </a:solidFill>
                <a:latin typeface="ＭＳ ゴシック" pitchFamily="49" charset="-128"/>
                <a:ea typeface="ＭＳ ゴシック" pitchFamily="49" charset="-128"/>
              </a:rPr>
              <a:t>後から居住したことをもって，原告が被告のベランダでの喫煙によるタバコの煙を受忍すべきということはできない</a:t>
            </a:r>
            <a:r>
              <a:rPr lang="ja-JP" altLang="en-US" sz="2400" u="sng" dirty="0">
                <a:solidFill>
                  <a:schemeClr val="tx1"/>
                </a:solidFill>
                <a:latin typeface="ＭＳ ゴシック" pitchFamily="49" charset="-128"/>
                <a:ea typeface="ＭＳ ゴシック" pitchFamily="49" charset="-128"/>
              </a:rPr>
              <a:t>。</a:t>
            </a:r>
            <a:r>
              <a:rPr lang="ja-JP" altLang="en-US" sz="2400" dirty="0">
                <a:solidFill>
                  <a:schemeClr val="tx1"/>
                </a:solidFill>
                <a:latin typeface="ＭＳ ゴシック" pitchFamily="49" charset="-128"/>
                <a:ea typeface="ＭＳ ゴシック" pitchFamily="49" charset="-128"/>
              </a:rPr>
              <a:t>」</a:t>
            </a:r>
            <a:endParaRPr lang="en-US" altLang="ja-JP" sz="2400" dirty="0">
              <a:solidFill>
                <a:schemeClr val="tx1"/>
              </a:solidFill>
              <a:latin typeface="ＭＳ ゴシック" pitchFamily="49" charset="-128"/>
              <a:ea typeface="ＭＳ ゴシック" pitchFamily="49" charset="-128"/>
            </a:endParaRPr>
          </a:p>
          <a:p>
            <a:pPr algn="l"/>
            <a:r>
              <a:rPr lang="ja-JP" altLang="en-US" sz="2400" dirty="0">
                <a:solidFill>
                  <a:schemeClr val="tx1"/>
                </a:solidFill>
                <a:latin typeface="ＭＳ ゴシック" pitchFamily="49" charset="-128"/>
                <a:ea typeface="ＭＳ ゴシック" pitchFamily="49" charset="-128"/>
              </a:rPr>
              <a:t>「</a:t>
            </a:r>
            <a:r>
              <a:rPr lang="ja-JP" altLang="en-US" sz="2400" u="sng" dirty="0">
                <a:solidFill>
                  <a:schemeClr val="tx1"/>
                </a:solidFill>
                <a:latin typeface="ＭＳ ゴシック" pitchFamily="49" charset="-128"/>
                <a:ea typeface="ＭＳ ゴシック" pitchFamily="49" charset="-128"/>
              </a:rPr>
              <a:t>被告が、原告に対する</a:t>
            </a:r>
            <a:r>
              <a:rPr lang="ja-JP" altLang="en-US" sz="2800" u="sng" dirty="0">
                <a:solidFill>
                  <a:srgbClr val="0000FF"/>
                </a:solidFill>
                <a:latin typeface="ＭＳ ゴシック" pitchFamily="49" charset="-128"/>
                <a:ea typeface="ＭＳ ゴシック" pitchFamily="49" charset="-128"/>
              </a:rPr>
              <a:t>配慮をすることなく、自室のベランダで喫煙を継続する行為は、原告に対する不法行為</a:t>
            </a:r>
            <a:r>
              <a:rPr lang="ja-JP" altLang="en-US" sz="2400" u="sng" dirty="0">
                <a:solidFill>
                  <a:schemeClr val="tx1"/>
                </a:solidFill>
                <a:latin typeface="ＭＳ ゴシック" pitchFamily="49" charset="-128"/>
                <a:ea typeface="ＭＳ ゴシック" pitchFamily="49" charset="-128"/>
              </a:rPr>
              <a:t>になる</a:t>
            </a:r>
            <a:r>
              <a:rPr lang="ja-JP" altLang="en-US" sz="2400" dirty="0">
                <a:solidFill>
                  <a:schemeClr val="tx1"/>
                </a:solidFill>
                <a:latin typeface="ＭＳ ゴシック" pitchFamily="49" charset="-128"/>
                <a:ea typeface="ＭＳ ゴシック" pitchFamily="49" charset="-128"/>
              </a:rPr>
              <a:t>」</a:t>
            </a:r>
            <a:endParaRPr lang="en-US" altLang="ja-JP" sz="2400" dirty="0">
              <a:solidFill>
                <a:schemeClr val="tx1"/>
              </a:solidFill>
              <a:latin typeface="ＭＳ ゴシック" pitchFamily="49" charset="-128"/>
              <a:ea typeface="ＭＳ ゴシック" pitchFamily="49" charset="-128"/>
            </a:endParaRPr>
          </a:p>
          <a:p>
            <a:pPr algn="l"/>
            <a:r>
              <a:rPr lang="ja-JP" altLang="en-US" sz="2400" dirty="0">
                <a:solidFill>
                  <a:schemeClr val="tx1"/>
                </a:solidFill>
                <a:latin typeface="ＭＳ ゴシック" pitchFamily="49" charset="-128"/>
                <a:ea typeface="ＭＳ ゴシック" pitchFamily="49" charset="-128"/>
              </a:rPr>
              <a:t>平成</a:t>
            </a:r>
            <a:r>
              <a:rPr lang="en-US" altLang="ja-JP" sz="2400" dirty="0">
                <a:solidFill>
                  <a:schemeClr val="tx1"/>
                </a:solidFill>
                <a:latin typeface="ＭＳ ゴシック" pitchFamily="49" charset="-128"/>
                <a:ea typeface="ＭＳ ゴシック" pitchFamily="49" charset="-128"/>
              </a:rPr>
              <a:t>23</a:t>
            </a:r>
            <a:r>
              <a:rPr lang="ja-JP" altLang="en-US" sz="2400" dirty="0">
                <a:solidFill>
                  <a:schemeClr val="tx1"/>
                </a:solidFill>
                <a:latin typeface="ＭＳ ゴシック" pitchFamily="49" charset="-128"/>
                <a:ea typeface="ＭＳ ゴシック" pitchFamily="49" charset="-128"/>
              </a:rPr>
              <a:t>年</a:t>
            </a:r>
            <a:r>
              <a:rPr lang="en-US" altLang="ja-JP" sz="2400" dirty="0">
                <a:solidFill>
                  <a:schemeClr val="tx1"/>
                </a:solidFill>
                <a:latin typeface="ＭＳ ゴシック" pitchFamily="49" charset="-128"/>
                <a:ea typeface="ＭＳ ゴシック" pitchFamily="49" charset="-128"/>
              </a:rPr>
              <a:t>5</a:t>
            </a:r>
            <a:r>
              <a:rPr lang="ja-JP" altLang="en-US" sz="2400" dirty="0">
                <a:solidFill>
                  <a:schemeClr val="tx1"/>
                </a:solidFill>
                <a:latin typeface="ＭＳ ゴシック" pitchFamily="49" charset="-128"/>
                <a:ea typeface="ＭＳ ゴシック" pitchFamily="49" charset="-128"/>
              </a:rPr>
              <a:t>月以降の約４か月半（但し、平日の日中は、午前中のみ）についての慰謝料として、</a:t>
            </a:r>
            <a:r>
              <a:rPr lang="ja-JP" altLang="en-US" dirty="0">
                <a:solidFill>
                  <a:srgbClr val="0000FF"/>
                </a:solidFill>
                <a:latin typeface="ＭＳ ゴシック" pitchFamily="49" charset="-128"/>
                <a:ea typeface="ＭＳ ゴシック" pitchFamily="49" charset="-128"/>
              </a:rPr>
              <a:t>金５万円</a:t>
            </a:r>
            <a:r>
              <a:rPr lang="ja-JP" altLang="en-US" sz="2400" dirty="0">
                <a:solidFill>
                  <a:schemeClr val="tx1"/>
                </a:solidFill>
                <a:latin typeface="ＭＳ ゴシック" pitchFamily="49" charset="-128"/>
                <a:ea typeface="ＭＳ ゴシック" pitchFamily="49" charset="-128"/>
              </a:rPr>
              <a:t>を認めた。慰謝料の金額は低いが、</a:t>
            </a:r>
            <a:br>
              <a:rPr lang="en-US" altLang="ja-JP" sz="2400" dirty="0">
                <a:solidFill>
                  <a:schemeClr val="tx1"/>
                </a:solidFill>
                <a:latin typeface="ＭＳ ゴシック" pitchFamily="49" charset="-128"/>
                <a:ea typeface="ＭＳ ゴシック" pitchFamily="49" charset="-128"/>
              </a:rPr>
            </a:br>
            <a:r>
              <a:rPr lang="ja-JP" altLang="en-US" sz="2400" dirty="0">
                <a:solidFill>
                  <a:schemeClr val="tx1"/>
                </a:solidFill>
                <a:latin typeface="ＭＳ ゴシック" pitchFamily="49" charset="-128"/>
                <a:ea typeface="ＭＳ ゴシック" pitchFamily="49" charset="-128"/>
              </a:rPr>
              <a:t>ベランダ喫煙が不法行為になることを初めて認めた判決として、報道された。　　　　　　岡本光樹弁護士より提供</a:t>
            </a:r>
            <a:endParaRPr lang="en-US" altLang="ja-JP" sz="3600" dirty="0">
              <a:solidFill>
                <a:schemeClr val="tx1"/>
              </a:solidFill>
              <a:latin typeface="ＭＳ ゴシック" pitchFamily="49" charset="-128"/>
              <a:ea typeface="ＭＳ ゴシック" pitchFamily="49" charset="-128"/>
              <a:cs typeface="+mj-cs"/>
            </a:endParaRPr>
          </a:p>
        </p:txBody>
      </p:sp>
      <p:sp>
        <p:nvSpPr>
          <p:cNvPr id="6" name="スライド番号プレースホルダ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3294AE6-8CEA-4621-89A7-2B04751E61DE}"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a:endParaRPr>
          </a:p>
        </p:txBody>
      </p:sp>
    </p:spTree>
    <p:extLst>
      <p:ext uri="{BB962C8B-B14F-4D97-AF65-F5344CB8AC3E}">
        <p14:creationId xmlns:p14="http://schemas.microsoft.com/office/powerpoint/2010/main" val="922879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419100" y="0"/>
            <a:ext cx="9424219" cy="6858000"/>
          </a:xfrm>
          <a:prstGeom prst="rect">
            <a:avLst/>
          </a:prstGeom>
        </p:spPr>
      </p:pic>
      <p:sp>
        <p:nvSpPr>
          <p:cNvPr id="3" name="テキスト ボックス 2"/>
          <p:cNvSpPr txBox="1"/>
          <p:nvPr/>
        </p:nvSpPr>
        <p:spPr>
          <a:xfrm>
            <a:off x="133350" y="3243894"/>
            <a:ext cx="8831865" cy="1631216"/>
          </a:xfrm>
          <a:prstGeom prst="rect">
            <a:avLst/>
          </a:prstGeom>
          <a:solidFill>
            <a:srgbClr val="FFFFFF"/>
          </a:solidFill>
          <a:ln w="57150" cmpd="sng">
            <a:solidFill>
              <a:srgbClr val="00FF00"/>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Osaka" charset="0"/>
                <a:ea typeface="Osaka" charset="0"/>
              </a:rPr>
              <a:t>屋外や家庭など：喫煙を行う場合は周囲の状況に配慮</a:t>
            </a:r>
            <a:endParaRPr kumimoji="1" lang="en-US" altLang="ja-JP" sz="2800" b="0" i="0" u="none" strike="noStrike" kern="1200" cap="none" spc="0" normalizeH="0" baseline="0" noProof="0" dirty="0">
              <a:ln>
                <a:noFill/>
              </a:ln>
              <a:solidFill>
                <a:prstClr val="black"/>
              </a:solidFill>
              <a:effectLst/>
              <a:uLnTx/>
              <a:uFillTx/>
              <a:latin typeface="Osaka" charset="0"/>
              <a:ea typeface="Osaka"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Osaka" charset="0"/>
                <a:ea typeface="Osaka" charset="0"/>
              </a:rPr>
              <a:t>できるだけ周囲に人が居ない場所で喫煙をするよう配慮。</a:t>
            </a:r>
            <a:endParaRPr kumimoji="1" lang="en-US" altLang="ja-JP" sz="2800" b="0" i="0" u="none" strike="noStrike" kern="1200" cap="none" spc="0" normalizeH="0" baseline="0" noProof="0" dirty="0">
              <a:ln>
                <a:noFill/>
              </a:ln>
              <a:solidFill>
                <a:prstClr val="black"/>
              </a:solidFill>
              <a:effectLst/>
              <a:uLnTx/>
              <a:uFillTx/>
              <a:latin typeface="Osaka" charset="0"/>
              <a:ea typeface="Osaka"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Osaka" charset="0"/>
                <a:ea typeface="Osaka" charset="0"/>
              </a:rPr>
              <a:t>子どもや患者など、特に配慮が必要な人が集まる場所や近くにいる場所など</a:t>
            </a:r>
            <a:endParaRPr kumimoji="1" lang="en-US" altLang="ja-JP" sz="2000" b="0" i="0" u="none" strike="noStrike" kern="1200" cap="none" spc="0" normalizeH="0" baseline="0" noProof="0" dirty="0">
              <a:ln>
                <a:noFill/>
              </a:ln>
              <a:solidFill>
                <a:prstClr val="black"/>
              </a:solidFill>
              <a:effectLst/>
              <a:uLnTx/>
              <a:uFillTx/>
              <a:latin typeface="Osaka" charset="0"/>
              <a:ea typeface="Osaka"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Osaka" charset="0"/>
                <a:ea typeface="Osaka" charset="0"/>
              </a:rPr>
              <a:t>では喫煙をしないよう配慮</a:t>
            </a:r>
            <a:r>
              <a:rPr kumimoji="1" lang="en-US" altLang="ja-JP" sz="2000" b="0" i="0" u="none" strike="noStrike" kern="1200" cap="none" spc="0" normalizeH="0" baseline="0" noProof="0" dirty="0">
                <a:ln>
                  <a:noFill/>
                </a:ln>
                <a:solidFill>
                  <a:prstClr val="black"/>
                </a:solidFill>
                <a:effectLst/>
                <a:uLnTx/>
                <a:uFillTx/>
                <a:latin typeface="Osaka" charset="0"/>
                <a:ea typeface="Osaka" charset="0"/>
              </a:rPr>
              <a:t>⇒</a:t>
            </a:r>
            <a:r>
              <a:rPr kumimoji="1" lang="en-US" altLang="ja-JP" sz="2400" b="0" i="0" u="none" strike="noStrike" kern="1200" cap="none" spc="0" normalizeH="0" baseline="0" noProof="0" dirty="0">
                <a:ln>
                  <a:noFill/>
                </a:ln>
                <a:solidFill>
                  <a:srgbClr val="FF0000"/>
                </a:solidFill>
                <a:effectLst/>
                <a:uLnTx/>
                <a:uFillTx/>
                <a:latin typeface="Osaka" charset="0"/>
                <a:ea typeface="Osaka" charset="0"/>
              </a:rPr>
              <a:t>2019</a:t>
            </a:r>
            <a:r>
              <a:rPr kumimoji="1" lang="ja-JP" altLang="en-US" sz="2400" b="0" i="0" u="none" strike="noStrike" kern="1200" cap="none" spc="0" normalizeH="0" baseline="0" noProof="0" dirty="0">
                <a:ln>
                  <a:noFill/>
                </a:ln>
                <a:solidFill>
                  <a:srgbClr val="FF0000"/>
                </a:solidFill>
                <a:effectLst/>
                <a:uLnTx/>
                <a:uFillTx/>
                <a:latin typeface="Osaka" charset="0"/>
                <a:ea typeface="Osaka" charset="0"/>
              </a:rPr>
              <a:t>年</a:t>
            </a:r>
            <a:r>
              <a:rPr kumimoji="1" lang="en-US" altLang="ja-JP" sz="2400" b="0" i="0" u="none" strike="noStrike" kern="1200" cap="none" spc="0" normalizeH="0" baseline="0" noProof="0" dirty="0">
                <a:ln>
                  <a:noFill/>
                </a:ln>
                <a:solidFill>
                  <a:srgbClr val="FF0000"/>
                </a:solidFill>
                <a:effectLst/>
                <a:uLnTx/>
                <a:uFillTx/>
                <a:latin typeface="Osaka" charset="0"/>
                <a:ea typeface="Osaka" charset="0"/>
              </a:rPr>
              <a:t>1</a:t>
            </a:r>
            <a:r>
              <a:rPr kumimoji="1" lang="ja-JP" altLang="en-US" sz="2400" b="0" i="0" u="none" strike="noStrike" kern="1200" cap="none" spc="0" normalizeH="0" baseline="0" noProof="0" dirty="0">
                <a:ln>
                  <a:noFill/>
                </a:ln>
                <a:solidFill>
                  <a:srgbClr val="FF0000"/>
                </a:solidFill>
                <a:effectLst/>
                <a:uLnTx/>
                <a:uFillTx/>
                <a:latin typeface="Osaka" charset="0"/>
                <a:ea typeface="Osaka" charset="0"/>
              </a:rPr>
              <a:t>月</a:t>
            </a:r>
            <a:r>
              <a:rPr kumimoji="1" lang="en-US" altLang="ja-JP" sz="2400" b="0" i="0" u="none" strike="noStrike" kern="1200" cap="none" spc="0" normalizeH="0" baseline="0" noProof="0" dirty="0">
                <a:ln>
                  <a:noFill/>
                </a:ln>
                <a:solidFill>
                  <a:srgbClr val="FF0000"/>
                </a:solidFill>
                <a:effectLst/>
                <a:uLnTx/>
                <a:uFillTx/>
                <a:latin typeface="Osaka" charset="0"/>
                <a:ea typeface="Osaka" charset="0"/>
              </a:rPr>
              <a:t>24</a:t>
            </a:r>
            <a:r>
              <a:rPr kumimoji="1" lang="ja-JP" altLang="en-US" sz="2400" b="0" i="0" u="none" strike="noStrike" kern="1200" cap="none" spc="0" normalizeH="0" baseline="0" noProof="0" dirty="0">
                <a:ln>
                  <a:noFill/>
                </a:ln>
                <a:solidFill>
                  <a:srgbClr val="FF0000"/>
                </a:solidFill>
                <a:effectLst/>
                <a:uLnTx/>
                <a:uFillTx/>
                <a:latin typeface="Osaka" charset="0"/>
                <a:ea typeface="Osaka" charset="0"/>
              </a:rPr>
              <a:t>日施行</a:t>
            </a:r>
            <a:endParaRPr kumimoji="1" lang="ja-JP" altLang="en-US" sz="3200" b="0" i="0" u="none" strike="noStrike" kern="1200" cap="none" spc="0" normalizeH="0" baseline="0" noProof="0" dirty="0">
              <a:ln>
                <a:noFill/>
              </a:ln>
              <a:solidFill>
                <a:srgbClr val="FF0000"/>
              </a:solidFill>
              <a:effectLst/>
              <a:uLnTx/>
              <a:uFillTx/>
              <a:latin typeface="Osaka" charset="0"/>
              <a:ea typeface="Osaka" charset="0"/>
            </a:endParaRPr>
          </a:p>
        </p:txBody>
      </p:sp>
      <p:sp>
        <p:nvSpPr>
          <p:cNvPr id="4" name="正方形/長方形 3"/>
          <p:cNvSpPr/>
          <p:nvPr/>
        </p:nvSpPr>
        <p:spPr>
          <a:xfrm>
            <a:off x="306917" y="6223000"/>
            <a:ext cx="9789583" cy="635000"/>
          </a:xfrm>
          <a:prstGeom prst="rect">
            <a:avLst/>
          </a:prstGeom>
          <a:noFill/>
          <a:ln w="57150" cmpd="sng">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cxnSp>
        <p:nvCxnSpPr>
          <p:cNvPr id="6" name="直線矢印コネクタ 5"/>
          <p:cNvCxnSpPr/>
          <p:nvPr/>
        </p:nvCxnSpPr>
        <p:spPr>
          <a:xfrm flipH="1" flipV="1">
            <a:off x="6371166" y="4813554"/>
            <a:ext cx="10583" cy="1409446"/>
          </a:xfrm>
          <a:prstGeom prst="straightConnector1">
            <a:avLst/>
          </a:prstGeom>
          <a:ln w="76200" cmpd="sng">
            <a:solidFill>
              <a:srgbClr val="00FF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1984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7FD06A9E-1AFC-4F4F-ABB6-3BBEC32E6EFF}"/>
              </a:ext>
            </a:extLst>
          </p:cNvPr>
          <p:cNvPicPr>
            <a:picLocks noChangeAspect="1"/>
          </p:cNvPicPr>
          <p:nvPr/>
        </p:nvPicPr>
        <p:blipFill>
          <a:blip r:embed="rId2"/>
          <a:stretch>
            <a:fillRect/>
          </a:stretch>
        </p:blipFill>
        <p:spPr>
          <a:xfrm>
            <a:off x="4959626" y="52717"/>
            <a:ext cx="5287618" cy="6759430"/>
          </a:xfrm>
          <a:prstGeom prst="rect">
            <a:avLst/>
          </a:prstGeom>
          <a:ln>
            <a:solidFill>
              <a:srgbClr val="FF0000"/>
            </a:solidFill>
          </a:ln>
        </p:spPr>
      </p:pic>
      <p:pic>
        <p:nvPicPr>
          <p:cNvPr id="9" name="図 8">
            <a:extLst>
              <a:ext uri="{FF2B5EF4-FFF2-40B4-BE49-F238E27FC236}">
                <a16:creationId xmlns:a16="http://schemas.microsoft.com/office/drawing/2014/main" id="{8028E529-938B-4442-A547-72F114D622B8}"/>
              </a:ext>
            </a:extLst>
          </p:cNvPr>
          <p:cNvPicPr>
            <a:picLocks noChangeAspect="1"/>
          </p:cNvPicPr>
          <p:nvPr/>
        </p:nvPicPr>
        <p:blipFill>
          <a:blip r:embed="rId3"/>
          <a:stretch>
            <a:fillRect/>
          </a:stretch>
        </p:blipFill>
        <p:spPr>
          <a:xfrm>
            <a:off x="126460" y="1398919"/>
            <a:ext cx="6540500" cy="4305300"/>
          </a:xfrm>
          <a:prstGeom prst="rect">
            <a:avLst/>
          </a:prstGeom>
          <a:ln>
            <a:solidFill>
              <a:srgbClr val="FF0000"/>
            </a:solidFill>
          </a:ln>
        </p:spPr>
      </p:pic>
      <p:sp>
        <p:nvSpPr>
          <p:cNvPr id="10" name="テキスト ボックス 9">
            <a:extLst>
              <a:ext uri="{FF2B5EF4-FFF2-40B4-BE49-F238E27FC236}">
                <a16:creationId xmlns:a16="http://schemas.microsoft.com/office/drawing/2014/main" id="{737B77EC-5FD8-7444-9A0F-F034DA04FB8C}"/>
              </a:ext>
            </a:extLst>
          </p:cNvPr>
          <p:cNvSpPr txBox="1"/>
          <p:nvPr/>
        </p:nvSpPr>
        <p:spPr>
          <a:xfrm>
            <a:off x="126460" y="146340"/>
            <a:ext cx="9902758" cy="17389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第</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20</a:t>
            </a: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回タバコと死の五重奏研究会（</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2020</a:t>
            </a: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年</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10</a:t>
            </a: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月</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8</a:t>
            </a: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日）</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タバコ対策最新情報（</a:t>
            </a: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15</a:t>
            </a: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分）</a:t>
            </a:r>
            <a:endPar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「ベランダ喫煙をなくすための科学的根拠と法的根拠」</a:t>
            </a:r>
            <a:endPar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　　　　　　産業医科大学　教授　大和　浩</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1" name="テキスト ボックス 10">
            <a:extLst>
              <a:ext uri="{FF2B5EF4-FFF2-40B4-BE49-F238E27FC236}">
                <a16:creationId xmlns:a16="http://schemas.microsoft.com/office/drawing/2014/main" id="{933680A0-B6E6-7946-B3B5-14AD49BBB92D}"/>
              </a:ext>
            </a:extLst>
          </p:cNvPr>
          <p:cNvSpPr txBox="1"/>
          <p:nvPr/>
        </p:nvSpPr>
        <p:spPr>
          <a:xfrm>
            <a:off x="357808" y="5888851"/>
            <a:ext cx="2632452"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相次ぐ新聞投書</a:t>
            </a:r>
          </a:p>
        </p:txBody>
      </p:sp>
      <p:sp>
        <p:nvSpPr>
          <p:cNvPr id="12" name="テキスト ボックス 11">
            <a:extLst>
              <a:ext uri="{FF2B5EF4-FFF2-40B4-BE49-F238E27FC236}">
                <a16:creationId xmlns:a16="http://schemas.microsoft.com/office/drawing/2014/main" id="{E28F59BF-F21E-9B40-9355-742A0642BEB7}"/>
              </a:ext>
            </a:extLst>
          </p:cNvPr>
          <p:cNvSpPr txBox="1"/>
          <p:nvPr/>
        </p:nvSpPr>
        <p:spPr>
          <a:xfrm>
            <a:off x="3316780" y="5888851"/>
            <a:ext cx="352211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講演では次のスライドを使います。</a:t>
            </a:r>
          </a:p>
        </p:txBody>
      </p:sp>
    </p:spTree>
    <p:extLst>
      <p:ext uri="{BB962C8B-B14F-4D97-AF65-F5344CB8AC3E}">
        <p14:creationId xmlns:p14="http://schemas.microsoft.com/office/powerpoint/2010/main" val="298063857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7FD06A9E-1AFC-4F4F-ABB6-3BBEC32E6EFF}"/>
              </a:ext>
            </a:extLst>
          </p:cNvPr>
          <p:cNvPicPr>
            <a:picLocks noChangeAspect="1"/>
          </p:cNvPicPr>
          <p:nvPr/>
        </p:nvPicPr>
        <p:blipFill>
          <a:blip r:embed="rId2"/>
          <a:stretch>
            <a:fillRect/>
          </a:stretch>
        </p:blipFill>
        <p:spPr>
          <a:xfrm>
            <a:off x="4959626" y="52717"/>
            <a:ext cx="5287618" cy="6759430"/>
          </a:xfrm>
          <a:prstGeom prst="rect">
            <a:avLst/>
          </a:prstGeom>
          <a:ln>
            <a:solidFill>
              <a:srgbClr val="FF0000"/>
            </a:solidFill>
          </a:ln>
        </p:spPr>
      </p:pic>
      <p:pic>
        <p:nvPicPr>
          <p:cNvPr id="9" name="図 8">
            <a:extLst>
              <a:ext uri="{FF2B5EF4-FFF2-40B4-BE49-F238E27FC236}">
                <a16:creationId xmlns:a16="http://schemas.microsoft.com/office/drawing/2014/main" id="{8028E529-938B-4442-A547-72F114D622B8}"/>
              </a:ext>
            </a:extLst>
          </p:cNvPr>
          <p:cNvPicPr>
            <a:picLocks noChangeAspect="1"/>
          </p:cNvPicPr>
          <p:nvPr/>
        </p:nvPicPr>
        <p:blipFill>
          <a:blip r:embed="rId3"/>
          <a:stretch>
            <a:fillRect/>
          </a:stretch>
        </p:blipFill>
        <p:spPr>
          <a:xfrm>
            <a:off x="126460" y="1398919"/>
            <a:ext cx="6540500" cy="4305300"/>
          </a:xfrm>
          <a:prstGeom prst="rect">
            <a:avLst/>
          </a:prstGeom>
          <a:ln>
            <a:solidFill>
              <a:srgbClr val="FF0000"/>
            </a:solidFill>
          </a:ln>
        </p:spPr>
      </p:pic>
      <p:sp>
        <p:nvSpPr>
          <p:cNvPr id="10" name="テキスト ボックス 9">
            <a:extLst>
              <a:ext uri="{FF2B5EF4-FFF2-40B4-BE49-F238E27FC236}">
                <a16:creationId xmlns:a16="http://schemas.microsoft.com/office/drawing/2014/main" id="{737B77EC-5FD8-7444-9A0F-F034DA04FB8C}"/>
              </a:ext>
            </a:extLst>
          </p:cNvPr>
          <p:cNvSpPr txBox="1"/>
          <p:nvPr/>
        </p:nvSpPr>
        <p:spPr>
          <a:xfrm>
            <a:off x="126460" y="146340"/>
            <a:ext cx="9902758" cy="17389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第</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20</a:t>
            </a: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回タバコと死の五重奏研究会（</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2020</a:t>
            </a: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年</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10</a:t>
            </a: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月</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8</a:t>
            </a: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日）</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タバコ対策最新情報（</a:t>
            </a: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15</a:t>
            </a: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分）</a:t>
            </a:r>
            <a:endPar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「ベランダ喫煙をなくすための科学的根拠と法的根拠」</a:t>
            </a:r>
            <a:endPar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　　　　　　産業医科大学　教授　大和　浩</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1" name="テキスト ボックス 10">
            <a:extLst>
              <a:ext uri="{FF2B5EF4-FFF2-40B4-BE49-F238E27FC236}">
                <a16:creationId xmlns:a16="http://schemas.microsoft.com/office/drawing/2014/main" id="{933680A0-B6E6-7946-B3B5-14AD49BBB92D}"/>
              </a:ext>
            </a:extLst>
          </p:cNvPr>
          <p:cNvSpPr txBox="1"/>
          <p:nvPr/>
        </p:nvSpPr>
        <p:spPr>
          <a:xfrm>
            <a:off x="357808" y="5888851"/>
            <a:ext cx="2632452"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相次ぐ新聞投書</a:t>
            </a:r>
          </a:p>
        </p:txBody>
      </p:sp>
      <p:sp>
        <p:nvSpPr>
          <p:cNvPr id="12" name="テキスト ボックス 11">
            <a:extLst>
              <a:ext uri="{FF2B5EF4-FFF2-40B4-BE49-F238E27FC236}">
                <a16:creationId xmlns:a16="http://schemas.microsoft.com/office/drawing/2014/main" id="{E28F59BF-F21E-9B40-9355-742A0642BEB7}"/>
              </a:ext>
            </a:extLst>
          </p:cNvPr>
          <p:cNvSpPr txBox="1"/>
          <p:nvPr/>
        </p:nvSpPr>
        <p:spPr>
          <a:xfrm>
            <a:off x="3316780" y="5888851"/>
            <a:ext cx="34756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講演ではこのスライドを使います。</a:t>
            </a:r>
          </a:p>
        </p:txBody>
      </p:sp>
      <p:sp>
        <p:nvSpPr>
          <p:cNvPr id="2" name="テキスト ボックス 1">
            <a:extLst>
              <a:ext uri="{FF2B5EF4-FFF2-40B4-BE49-F238E27FC236}">
                <a16:creationId xmlns:a16="http://schemas.microsoft.com/office/drawing/2014/main" id="{EF345861-BAF9-4B4C-8F30-5654577D9ABE}"/>
              </a:ext>
            </a:extLst>
          </p:cNvPr>
          <p:cNvSpPr txBox="1"/>
          <p:nvPr/>
        </p:nvSpPr>
        <p:spPr>
          <a:xfrm>
            <a:off x="1050305" y="1437847"/>
            <a:ext cx="4950394"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朝日新聞　</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2020</a:t>
            </a: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年</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8</a:t>
            </a: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月</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25</a:t>
            </a: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日　読者投稿「声」の欄</a:t>
            </a:r>
          </a:p>
        </p:txBody>
      </p:sp>
      <p:sp>
        <p:nvSpPr>
          <p:cNvPr id="3" name="テキスト ボックス 2">
            <a:extLst>
              <a:ext uri="{FF2B5EF4-FFF2-40B4-BE49-F238E27FC236}">
                <a16:creationId xmlns:a16="http://schemas.microsoft.com/office/drawing/2014/main" id="{4A2861B7-5464-B64C-9081-35DD676EFF45}"/>
              </a:ext>
            </a:extLst>
          </p:cNvPr>
          <p:cNvSpPr txBox="1"/>
          <p:nvPr/>
        </p:nvSpPr>
        <p:spPr>
          <a:xfrm>
            <a:off x="257782" y="1765483"/>
            <a:ext cx="6335389" cy="378565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たばこの臭い　勉強に集中できない</a:t>
            </a:r>
            <a:endPar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　　　　　　　</a:t>
            </a: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t>
            </a:r>
            <a:r>
              <a:rPr kumimoji="1" lang="ja-JP" altLang="en-US"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高校生</a:t>
            </a: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16</a:t>
            </a:r>
            <a:r>
              <a:rPr kumimoji="1" lang="ja-JP" altLang="en-US"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歳</a:t>
            </a:r>
            <a:endPar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マンションの近所の男性が</a:t>
            </a:r>
            <a:endPar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いつも廊下やベランダで喫煙。</a:t>
            </a:r>
            <a:endPar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自分の部屋はエアコンがなく、窓を開けて勉強。</a:t>
            </a:r>
            <a:endPar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タバコの臭いがすると頭痛、集中できない。</a:t>
            </a:r>
            <a:endPar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怒りを覚えます。</a:t>
            </a:r>
            <a:endPar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3" name="テキスト ボックス 12">
            <a:extLst>
              <a:ext uri="{FF2B5EF4-FFF2-40B4-BE49-F238E27FC236}">
                <a16:creationId xmlns:a16="http://schemas.microsoft.com/office/drawing/2014/main" id="{62A634CA-77E5-764D-BD22-D1954D70688B}"/>
              </a:ext>
            </a:extLst>
          </p:cNvPr>
          <p:cNvSpPr txBox="1"/>
          <p:nvPr/>
        </p:nvSpPr>
        <p:spPr>
          <a:xfrm>
            <a:off x="183993" y="1807145"/>
            <a:ext cx="6335389" cy="378565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たばこの煙で勉強に集中できない</a:t>
            </a:r>
            <a:endPar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　　　　　　　　高校生</a:t>
            </a: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16</a:t>
            </a:r>
            <a:r>
              <a:rPr kumimoji="1" lang="ja-JP" altLang="en-US"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歳</a:t>
            </a:r>
            <a:endPar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マンションの近所の男性が</a:t>
            </a:r>
            <a:endPar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いつも廊下やベランダで喫煙。</a:t>
            </a:r>
            <a:endPar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自分の部屋はエアコンがなく、窓を開けて勉強。</a:t>
            </a:r>
            <a:endPar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タバコの臭いがすると頭痛、集中できない。</a:t>
            </a:r>
            <a:endPar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怒りを覚えます。</a:t>
            </a:r>
            <a:endPar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5" name="テキスト ボックス 4">
            <a:extLst>
              <a:ext uri="{FF2B5EF4-FFF2-40B4-BE49-F238E27FC236}">
                <a16:creationId xmlns:a16="http://schemas.microsoft.com/office/drawing/2014/main" id="{280E886B-DD33-434A-B47C-30C3C93720CC}"/>
              </a:ext>
            </a:extLst>
          </p:cNvPr>
          <p:cNvSpPr txBox="1"/>
          <p:nvPr/>
        </p:nvSpPr>
        <p:spPr>
          <a:xfrm>
            <a:off x="7464755" y="486257"/>
            <a:ext cx="2687018" cy="6248581"/>
          </a:xfrm>
          <a:prstGeom prst="rect">
            <a:avLst/>
          </a:prstGeom>
          <a:solidFill>
            <a:schemeClr val="bg1"/>
          </a:solid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たばこの煙で体調不良　わかって</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保育士　</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43</a:t>
            </a: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歳</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「たばこの臭い　勉強集中できない（８月</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25</a:t>
            </a: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日）」という高校生</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の投稿を読みました。我が家も同じように困っています。</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マンションの規約で喫煙禁止と決まったにもかかわらず、吸い続ける人が居ます。</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上の住民の換気扇は、排気口が下向きになっていて、窓を開けると上階から煙が流れ込んできます。</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4" name="テキスト ボックス 13">
            <a:extLst>
              <a:ext uri="{FF2B5EF4-FFF2-40B4-BE49-F238E27FC236}">
                <a16:creationId xmlns:a16="http://schemas.microsoft.com/office/drawing/2014/main" id="{80952415-9C54-7444-830C-1D4BA3EA63BB}"/>
              </a:ext>
            </a:extLst>
          </p:cNvPr>
          <p:cNvSpPr txBox="1"/>
          <p:nvPr/>
        </p:nvSpPr>
        <p:spPr>
          <a:xfrm>
            <a:off x="5143500" y="114226"/>
            <a:ext cx="4774064"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朝日新聞　</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2020</a:t>
            </a: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年</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9</a:t>
            </a: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月</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12</a:t>
            </a:r>
            <a:r>
              <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日　読者投稿「声」の欄</a:t>
            </a:r>
          </a:p>
        </p:txBody>
      </p:sp>
    </p:spTree>
    <p:extLst>
      <p:ext uri="{BB962C8B-B14F-4D97-AF65-F5344CB8AC3E}">
        <p14:creationId xmlns:p14="http://schemas.microsoft.com/office/powerpoint/2010/main" val="81435373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7B97B8F-63C2-EB46-93A7-037A1A7475F3}"/>
              </a:ext>
            </a:extLst>
          </p:cNvPr>
          <p:cNvPicPr>
            <a:picLocks noChangeAspect="1"/>
          </p:cNvPicPr>
          <p:nvPr/>
        </p:nvPicPr>
        <p:blipFill>
          <a:blip r:embed="rId2"/>
          <a:stretch>
            <a:fillRect/>
          </a:stretch>
        </p:blipFill>
        <p:spPr>
          <a:xfrm>
            <a:off x="1550737" y="105610"/>
            <a:ext cx="7400758" cy="6712955"/>
          </a:xfrm>
          <a:prstGeom prst="rect">
            <a:avLst/>
          </a:prstGeom>
          <a:ln>
            <a:solidFill>
              <a:schemeClr val="tx1"/>
            </a:solidFill>
          </a:ln>
        </p:spPr>
      </p:pic>
      <p:sp>
        <p:nvSpPr>
          <p:cNvPr id="3" name="正方形/長方形 2">
            <a:extLst>
              <a:ext uri="{FF2B5EF4-FFF2-40B4-BE49-F238E27FC236}">
                <a16:creationId xmlns:a16="http://schemas.microsoft.com/office/drawing/2014/main" id="{7DC89860-2DE5-DE49-BC31-6345AAAC7E1F}"/>
              </a:ext>
            </a:extLst>
          </p:cNvPr>
          <p:cNvSpPr/>
          <p:nvPr/>
        </p:nvSpPr>
        <p:spPr>
          <a:xfrm>
            <a:off x="80210" y="555140"/>
            <a:ext cx="7560510" cy="646331"/>
          </a:xfrm>
          <a:prstGeom prst="rect">
            <a:avLst/>
          </a:prstGeom>
          <a:solidFill>
            <a:schemeClr val="bg1"/>
          </a:solidFill>
          <a:ln>
            <a:solidFill>
              <a:schemeClr val="tx1"/>
            </a:solidFill>
          </a:ln>
        </p:spPr>
        <p:txBody>
          <a:bodyPr wrap="square">
            <a:spAutoFit/>
          </a:bodyPr>
          <a:lstStyle/>
          <a:p>
            <a:r>
              <a:rPr lang="ja-JP" altLang="en-US"/>
              <a:t>ダウンロードは以下から</a:t>
            </a:r>
            <a:endParaRPr lang="en-US" altLang="ja-JP" dirty="0"/>
          </a:p>
          <a:p>
            <a:r>
              <a:rPr lang="ja-JP" altLang="en-US"/>
              <a:t>https://www.jstage.jst.go.jp/article/juoeh/42/4/42_335/_article/-char/ja</a:t>
            </a:r>
          </a:p>
        </p:txBody>
      </p:sp>
    </p:spTree>
    <p:extLst>
      <p:ext uri="{BB962C8B-B14F-4D97-AF65-F5344CB8AC3E}">
        <p14:creationId xmlns:p14="http://schemas.microsoft.com/office/powerpoint/2010/main" val="219556725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2D7D07FA-1BD7-2340-BFC2-2D71AEB90F6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605158" y="1474849"/>
            <a:ext cx="6207979" cy="5255245"/>
          </a:xfrm>
          <a:prstGeom prst="rect">
            <a:avLst/>
          </a:prstGeom>
          <a:noFill/>
          <a:ln>
            <a:solidFill>
              <a:schemeClr val="tx1"/>
            </a:solidFill>
          </a:ln>
        </p:spPr>
      </p:pic>
      <p:sp>
        <p:nvSpPr>
          <p:cNvPr id="13" name="テキスト ボックス 12">
            <a:extLst>
              <a:ext uri="{FF2B5EF4-FFF2-40B4-BE49-F238E27FC236}">
                <a16:creationId xmlns:a16="http://schemas.microsoft.com/office/drawing/2014/main" id="{1231423E-10D9-C847-B991-7AA8E181A21D}"/>
              </a:ext>
            </a:extLst>
          </p:cNvPr>
          <p:cNvSpPr txBox="1"/>
          <p:nvPr/>
        </p:nvSpPr>
        <p:spPr>
          <a:xfrm>
            <a:off x="6019209" y="3828757"/>
            <a:ext cx="492443"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rPr>
              <a:t>①</a:t>
            </a:r>
            <a:endParaRPr kumimoji="1" lang="ja-JP" altLang="en-US" sz="24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endParaRPr>
          </a:p>
        </p:txBody>
      </p:sp>
      <p:sp>
        <p:nvSpPr>
          <p:cNvPr id="14" name="テキスト ボックス 13">
            <a:extLst>
              <a:ext uri="{FF2B5EF4-FFF2-40B4-BE49-F238E27FC236}">
                <a16:creationId xmlns:a16="http://schemas.microsoft.com/office/drawing/2014/main" id="{99C71E66-5812-EE4B-BD1A-7963D0501E69}"/>
              </a:ext>
            </a:extLst>
          </p:cNvPr>
          <p:cNvSpPr txBox="1"/>
          <p:nvPr/>
        </p:nvSpPr>
        <p:spPr>
          <a:xfrm>
            <a:off x="5821472" y="2348880"/>
            <a:ext cx="800219"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rPr>
              <a:t>②③</a:t>
            </a:r>
            <a:endParaRPr kumimoji="1" lang="ja-JP" altLang="en-US" sz="24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endParaRPr>
          </a:p>
        </p:txBody>
      </p:sp>
      <p:sp>
        <p:nvSpPr>
          <p:cNvPr id="15" name="テキスト ボックス 14">
            <a:extLst>
              <a:ext uri="{FF2B5EF4-FFF2-40B4-BE49-F238E27FC236}">
                <a16:creationId xmlns:a16="http://schemas.microsoft.com/office/drawing/2014/main" id="{92D018F9-9F43-7443-84C1-A70FA55DF227}"/>
              </a:ext>
            </a:extLst>
          </p:cNvPr>
          <p:cNvSpPr txBox="1"/>
          <p:nvPr/>
        </p:nvSpPr>
        <p:spPr>
          <a:xfrm>
            <a:off x="9103940" y="3573016"/>
            <a:ext cx="906204"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rPr>
              <a:t>④⑤</a:t>
            </a:r>
            <a:endParaRPr kumimoji="1" lang="ja-JP" altLang="en-US" sz="24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endParaRPr>
          </a:p>
        </p:txBody>
      </p:sp>
      <p:sp>
        <p:nvSpPr>
          <p:cNvPr id="2" name="テキスト ボックス 1"/>
          <p:cNvSpPr txBox="1"/>
          <p:nvPr/>
        </p:nvSpPr>
        <p:spPr>
          <a:xfrm>
            <a:off x="246971" y="116668"/>
            <a:ext cx="8483813"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ＭＳ Ｐゴシック"/>
              </a:rPr>
              <a:t>集合住宅での受動喫煙の評価：微小粒子状物質（</a:t>
            </a:r>
            <a:r>
              <a:rPr kumimoji="1" lang="en-US" altLang="ja-JP" sz="24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ＭＳ Ｐゴシック"/>
              </a:rPr>
              <a:t>PM2.5</a:t>
            </a:r>
            <a:r>
              <a:rPr kumimoji="1" lang="ja-JP" altLang="en-US" sz="24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ＭＳ Ｐゴシック"/>
              </a:rPr>
              <a:t>）の測定</a:t>
            </a:r>
          </a:p>
        </p:txBody>
      </p:sp>
      <p:pic>
        <p:nvPicPr>
          <p:cNvPr id="5" name="図 4"/>
          <p:cNvPicPr>
            <a:picLocks noChangeAspect="1"/>
          </p:cNvPicPr>
          <p:nvPr/>
        </p:nvPicPr>
        <p:blipFill>
          <a:blip r:embed="rId3"/>
          <a:stretch>
            <a:fillRect/>
          </a:stretch>
        </p:blipFill>
        <p:spPr>
          <a:xfrm>
            <a:off x="111675" y="1497275"/>
            <a:ext cx="3264315" cy="2448237"/>
          </a:xfrm>
          <a:prstGeom prst="rect">
            <a:avLst/>
          </a:prstGeom>
          <a:ln w="19050" cmpd="sng">
            <a:solidFill>
              <a:srgbClr val="FF0000"/>
            </a:solidFill>
          </a:ln>
        </p:spPr>
      </p:pic>
      <p:sp>
        <p:nvSpPr>
          <p:cNvPr id="6" name="テキスト ボックス 5"/>
          <p:cNvSpPr txBox="1"/>
          <p:nvPr/>
        </p:nvSpPr>
        <p:spPr>
          <a:xfrm>
            <a:off x="462991" y="548682"/>
            <a:ext cx="8711038" cy="83099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ＭＳ Ｐゴシック"/>
              </a:rPr>
              <a:t>●</a:t>
            </a:r>
            <a:r>
              <a:rPr kumimoji="1" lang="ja-JP" altLang="en-US" sz="24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ＭＳ Ｐゴシック"/>
              </a:rPr>
              <a:t>２階から３階のベランダと室内の受動喫煙</a:t>
            </a:r>
            <a:endParaRPr kumimoji="1" lang="en-US" altLang="ja-JP" sz="24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ＭＳ Ｐゴシック"/>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ＭＳ Ｐゴシック"/>
              </a:rPr>
              <a:t>●</a:t>
            </a:r>
            <a:r>
              <a:rPr kumimoji="1" lang="ja-JP" altLang="en-US" sz="24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ＭＳ Ｐゴシック"/>
              </a:rPr>
              <a:t>同じフロアの隣家のベランダと室内の受動喫煙、計</a:t>
            </a:r>
            <a:r>
              <a:rPr kumimoji="1" lang="en-US" altLang="ja-JP" sz="24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ＭＳ Ｐゴシック"/>
              </a:rPr>
              <a:t>5</a:t>
            </a:r>
            <a:r>
              <a:rPr kumimoji="1" lang="ja-JP" altLang="en-US" sz="24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ＭＳ Ｐゴシック"/>
              </a:rPr>
              <a:t>か所で測定</a:t>
            </a:r>
          </a:p>
        </p:txBody>
      </p:sp>
      <p:sp>
        <p:nvSpPr>
          <p:cNvPr id="3" name="テキスト ボックス 2"/>
          <p:cNvSpPr txBox="1"/>
          <p:nvPr/>
        </p:nvSpPr>
        <p:spPr>
          <a:xfrm>
            <a:off x="5272415" y="4350458"/>
            <a:ext cx="2031325" cy="369332"/>
          </a:xfrm>
          <a:prstGeom prst="rect">
            <a:avLst/>
          </a:prstGeom>
          <a:solidFill>
            <a:srgbClr val="FFFFFF"/>
          </a:solidFill>
          <a:ln>
            <a:solidFill>
              <a:schemeClr val="bg1"/>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ＭＳ Ｐゴシック"/>
              </a:rPr>
              <a:t>２階でタバコを燃焼</a:t>
            </a:r>
          </a:p>
        </p:txBody>
      </p:sp>
      <p:sp>
        <p:nvSpPr>
          <p:cNvPr id="7" name="上矢印 6"/>
          <p:cNvSpPr/>
          <p:nvPr/>
        </p:nvSpPr>
        <p:spPr bwMode="auto">
          <a:xfrm>
            <a:off x="6007596" y="2852936"/>
            <a:ext cx="491240" cy="664539"/>
          </a:xfrm>
          <a:prstGeom prst="upArrow">
            <a:avLst/>
          </a:prstGeom>
          <a:solidFill>
            <a:srgbClr val="FFFFFF"/>
          </a:solidFill>
          <a:ln w="285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S PGothic" panose="020B0600070205080204" pitchFamily="34" charset="-128"/>
                <a:ea typeface="MS PGothic" panose="020B0600070205080204" pitchFamily="34" charset="-128"/>
                <a:cs typeface="ＭＳ Ｐゴシック"/>
              </a:rPr>
              <a:t>３階</a:t>
            </a:r>
            <a:r>
              <a:rPr kumimoji="1" lang="ja-JP" altLang="en-US" sz="11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ＭＳ Ｐゴシック"/>
              </a:rPr>
              <a:t>へ</a:t>
            </a:r>
          </a:p>
        </p:txBody>
      </p:sp>
      <p:sp>
        <p:nvSpPr>
          <p:cNvPr id="9" name="上矢印 8"/>
          <p:cNvSpPr/>
          <p:nvPr/>
        </p:nvSpPr>
        <p:spPr bwMode="auto">
          <a:xfrm rot="5400000">
            <a:off x="8587030" y="4064397"/>
            <a:ext cx="446694" cy="874799"/>
          </a:xfrm>
          <a:prstGeom prst="upArrow">
            <a:avLst/>
          </a:prstGeom>
          <a:solidFill>
            <a:srgbClr val="FFFFFF"/>
          </a:solidFill>
          <a:ln w="285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ＭＳ Ｐゴシック"/>
            </a:endParaRPr>
          </a:p>
        </p:txBody>
      </p:sp>
      <p:sp>
        <p:nvSpPr>
          <p:cNvPr id="10" name="テキスト ボックス 9"/>
          <p:cNvSpPr txBox="1"/>
          <p:nvPr/>
        </p:nvSpPr>
        <p:spPr>
          <a:xfrm>
            <a:off x="8396352" y="4365104"/>
            <a:ext cx="646331"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MS PGothic" panose="020B0600070205080204" pitchFamily="34" charset="-128"/>
                <a:ea typeface="MS PGothic" panose="020B0600070205080204" pitchFamily="34" charset="-128"/>
                <a:cs typeface="ＭＳ Ｐゴシック"/>
              </a:rPr>
              <a:t>隣家へ</a:t>
            </a:r>
            <a:endParaRPr kumimoji="1" lang="ja-JP" altLang="en-US" sz="12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ＭＳ Ｐゴシック"/>
            </a:endParaRPr>
          </a:p>
        </p:txBody>
      </p:sp>
      <p:sp>
        <p:nvSpPr>
          <p:cNvPr id="8" name="テキスト ボックス 7"/>
          <p:cNvSpPr txBox="1"/>
          <p:nvPr/>
        </p:nvSpPr>
        <p:spPr>
          <a:xfrm>
            <a:off x="3919364" y="6228020"/>
            <a:ext cx="5448928" cy="369332"/>
          </a:xfrm>
          <a:prstGeom prst="rect">
            <a:avLst/>
          </a:prstGeom>
          <a:solidFill>
            <a:schemeClr val="tx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MS PGothic" panose="020B0600070205080204" pitchFamily="34" charset="-128"/>
                <a:ea typeface="MS PGothic" panose="020B0600070205080204" pitchFamily="34" charset="-128"/>
                <a:cs typeface="ＭＳ Ｐゴシック"/>
              </a:rPr>
              <a:t>各ベランダ</a:t>
            </a:r>
            <a:r>
              <a:rPr kumimoji="1" lang="ja-JP" altLang="en-US" sz="18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ＭＳ Ｐゴシック"/>
              </a:rPr>
              <a:t>と</a:t>
            </a:r>
            <a:r>
              <a:rPr kumimoji="1" lang="ja-JP" altLang="en-US" sz="1800" b="0" i="0" u="none" strike="noStrike" kern="1200" cap="none" spc="0" normalizeH="0" baseline="0" noProof="0">
                <a:ln>
                  <a:noFill/>
                </a:ln>
                <a:solidFill>
                  <a:srgbClr val="000000"/>
                </a:solidFill>
                <a:effectLst/>
                <a:uLnTx/>
                <a:uFillTx/>
                <a:latin typeface="MS PGothic" panose="020B0600070205080204" pitchFamily="34" charset="-128"/>
                <a:ea typeface="MS PGothic" panose="020B0600070205080204" pitchFamily="34" charset="-128"/>
                <a:cs typeface="ＭＳ Ｐゴシック"/>
              </a:rPr>
              <a:t>室内にペアの測定器（丸数字は粉じん計）</a:t>
            </a:r>
            <a:endParaRPr kumimoji="1" lang="ja-JP" altLang="en-US" sz="18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ＭＳ Ｐゴシック"/>
            </a:endParaRPr>
          </a:p>
        </p:txBody>
      </p:sp>
      <p:sp>
        <p:nvSpPr>
          <p:cNvPr id="4" name="テキスト ボックス 3">
            <a:extLst>
              <a:ext uri="{FF2B5EF4-FFF2-40B4-BE49-F238E27FC236}">
                <a16:creationId xmlns:a16="http://schemas.microsoft.com/office/drawing/2014/main" id="{6A54C871-E7D6-E549-B680-F79FFC8FBEB6}"/>
              </a:ext>
            </a:extLst>
          </p:cNvPr>
          <p:cNvSpPr txBox="1"/>
          <p:nvPr/>
        </p:nvSpPr>
        <p:spPr>
          <a:xfrm>
            <a:off x="118468" y="4931589"/>
            <a:ext cx="3284874" cy="132343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MS PGothic" panose="020B0600070205080204" pitchFamily="34" charset="-128"/>
                <a:ea typeface="MS PGothic" panose="020B0600070205080204" pitchFamily="34" charset="-128"/>
              </a:rPr>
              <a:t>大和　浩</a:t>
            </a:r>
            <a:r>
              <a:rPr kumimoji="1" lang="en-US" altLang="ja-JP" sz="16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rPr>
              <a:t>, </a:t>
            </a:r>
            <a:r>
              <a:rPr kumimoji="1" lang="ja-JP" altLang="en-US" sz="1600" b="0" i="0" u="none" strike="noStrike" kern="1200" cap="none" spc="0" normalizeH="0" baseline="0" noProof="0">
                <a:ln>
                  <a:noFill/>
                </a:ln>
                <a:solidFill>
                  <a:srgbClr val="000000"/>
                </a:solidFill>
                <a:effectLst/>
                <a:uLnTx/>
                <a:uFillTx/>
                <a:latin typeface="MS PGothic" panose="020B0600070205080204" pitchFamily="34" charset="-128"/>
                <a:ea typeface="MS PGothic" panose="020B0600070205080204" pitchFamily="34" charset="-128"/>
              </a:rPr>
              <a:t>他</a:t>
            </a:r>
            <a:r>
              <a:rPr kumimoji="1" lang="en-US" altLang="ja-JP" sz="16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MS PGothic" panose="020B0600070205080204" pitchFamily="34" charset="-128"/>
                <a:ea typeface="MS PGothic" panose="020B0600070205080204" pitchFamily="34" charset="-128"/>
              </a:rPr>
              <a:t>集合住宅のベランダでの喫煙による</a:t>
            </a:r>
            <a:endParaRPr kumimoji="1" lang="en-US" altLang="ja-JP" sz="16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MS PGothic" panose="020B0600070205080204" pitchFamily="34" charset="-128"/>
                <a:ea typeface="MS PGothic" panose="020B0600070205080204" pitchFamily="34" charset="-128"/>
              </a:rPr>
              <a:t>近隣家庭の受動喫煙</a:t>
            </a:r>
            <a:endParaRPr kumimoji="1" lang="en-US" altLang="ja-JP" sz="16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endParaRPr>
          </a:p>
          <a:p>
            <a:pPr defTabSz="914400" eaLnBrk="0" fontAlgn="base" hangingPunct="0">
              <a:spcBef>
                <a:spcPct val="0"/>
              </a:spcBef>
              <a:spcAft>
                <a:spcPct val="0"/>
              </a:spcAft>
              <a:defRPr/>
            </a:pPr>
            <a:r>
              <a:rPr lang="ja-JP" altLang="en-US" sz="1600">
                <a:solidFill>
                  <a:srgbClr val="000000"/>
                </a:solidFill>
                <a:latin typeface="MS PGothic" panose="020B0600070205080204" pitchFamily="34" charset="-128"/>
                <a:ea typeface="MS PGothic" panose="020B0600070205080204" pitchFamily="34" charset="-128"/>
              </a:rPr>
              <a:t>産業医科大学雑誌</a:t>
            </a:r>
            <a:endParaRPr kumimoji="1" lang="en-US" altLang="ja-JP" sz="16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rPr>
              <a:t>2020</a:t>
            </a:r>
            <a:r>
              <a:rPr kumimoji="1" lang="ja-JP" altLang="en-US" sz="1600" b="0" i="0" u="none" strike="noStrike" kern="1200" cap="none" spc="0" normalizeH="0" baseline="0" noProof="0">
                <a:ln>
                  <a:noFill/>
                </a:ln>
                <a:solidFill>
                  <a:srgbClr val="000000"/>
                </a:solidFill>
                <a:effectLst/>
                <a:uLnTx/>
                <a:uFillTx/>
                <a:latin typeface="MS PGothic" panose="020B0600070205080204" pitchFamily="34" charset="-128"/>
                <a:ea typeface="MS PGothic" panose="020B0600070205080204" pitchFamily="34" charset="-128"/>
              </a:rPr>
              <a:t>年</a:t>
            </a:r>
            <a:r>
              <a:rPr kumimoji="1" lang="en-US" altLang="ja-JP" sz="16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rPr>
              <a:t>,42</a:t>
            </a:r>
            <a:r>
              <a:rPr kumimoji="1" lang="ja-JP" altLang="en-US" sz="1600" b="0" i="0" u="none" strike="noStrike" kern="1200" cap="none" spc="0" normalizeH="0" baseline="0" noProof="0">
                <a:ln>
                  <a:noFill/>
                </a:ln>
                <a:solidFill>
                  <a:srgbClr val="000000"/>
                </a:solidFill>
                <a:effectLst/>
                <a:uLnTx/>
                <a:uFillTx/>
                <a:latin typeface="MS PGothic" panose="020B0600070205080204" pitchFamily="34" charset="-128"/>
                <a:ea typeface="MS PGothic" panose="020B0600070205080204" pitchFamily="34" charset="-128"/>
              </a:rPr>
              <a:t>巻</a:t>
            </a:r>
            <a:r>
              <a:rPr kumimoji="1" lang="en-US" altLang="ja-JP" sz="16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rPr>
              <a:t>4</a:t>
            </a:r>
            <a:r>
              <a:rPr kumimoji="1" lang="ja-JP" altLang="en-US" sz="1600" b="0" i="0" u="none" strike="noStrike" kern="1200" cap="none" spc="0" normalizeH="0" baseline="0" noProof="0">
                <a:ln>
                  <a:noFill/>
                </a:ln>
                <a:solidFill>
                  <a:srgbClr val="000000"/>
                </a:solidFill>
                <a:effectLst/>
                <a:uLnTx/>
                <a:uFillTx/>
                <a:latin typeface="MS PGothic" panose="020B0600070205080204" pitchFamily="34" charset="-128"/>
                <a:ea typeface="MS PGothic" panose="020B0600070205080204" pitchFamily="34" charset="-128"/>
              </a:rPr>
              <a:t>号</a:t>
            </a:r>
            <a:r>
              <a:rPr kumimoji="1" lang="en-US" altLang="ja-JP" sz="16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rPr>
              <a:t>,335-338</a:t>
            </a:r>
            <a:r>
              <a:rPr kumimoji="1" lang="ja-JP" altLang="en-US" sz="1600" b="0" i="0" u="none" strike="noStrike" kern="1200" cap="none" spc="0" normalizeH="0" baseline="0" noProof="0">
                <a:ln>
                  <a:noFill/>
                </a:ln>
                <a:solidFill>
                  <a:srgbClr val="000000"/>
                </a:solidFill>
                <a:effectLst/>
                <a:uLnTx/>
                <a:uFillTx/>
                <a:latin typeface="MS PGothic" panose="020B0600070205080204" pitchFamily="34" charset="-128"/>
                <a:ea typeface="MS PGothic" panose="020B0600070205080204" pitchFamily="34" charset="-128"/>
              </a:rPr>
              <a:t>頁</a:t>
            </a:r>
          </a:p>
        </p:txBody>
      </p:sp>
    </p:spTree>
    <p:extLst>
      <p:ext uri="{BB962C8B-B14F-4D97-AF65-F5344CB8AC3E}">
        <p14:creationId xmlns:p14="http://schemas.microsoft.com/office/powerpoint/2010/main" val="948945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テキスト ボックス 1"/>
          <p:cNvSpPr txBox="1"/>
          <p:nvPr/>
        </p:nvSpPr>
        <p:spPr>
          <a:xfrm>
            <a:off x="102940" y="116668"/>
            <a:ext cx="8658139"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ＭＳ Ｐゴシック"/>
                <a:ea typeface="ＭＳ Ｐゴシック"/>
                <a:cs typeface="ＭＳ Ｐゴシック"/>
              </a:rPr>
              <a:t>　集合</a:t>
            </a:r>
            <a:r>
              <a:rPr kumimoji="1" lang="ja-JP" altLang="en-US" sz="2400" b="0" i="0" u="none" strike="noStrike" kern="1200" cap="none" spc="0" normalizeH="0" baseline="0" noProof="0">
                <a:ln>
                  <a:noFill/>
                </a:ln>
                <a:solidFill>
                  <a:srgbClr val="000000"/>
                </a:solidFill>
                <a:effectLst/>
                <a:uLnTx/>
                <a:uFillTx/>
                <a:latin typeface="ＭＳ Ｐゴシック"/>
                <a:ea typeface="ＭＳ Ｐゴシック"/>
                <a:cs typeface="ＭＳ Ｐゴシック"/>
              </a:rPr>
              <a:t>住宅：３階と同じ２階の隣家での受動喫煙（</a:t>
            </a:r>
            <a:r>
              <a:rPr kumimoji="1" lang="en-US" altLang="ja-JP" sz="2400" b="0" i="0" u="none" strike="noStrike" kern="1200" cap="none" spc="0" normalizeH="0" baseline="0" noProof="0" dirty="0">
                <a:ln>
                  <a:noFill/>
                </a:ln>
                <a:solidFill>
                  <a:srgbClr val="000000"/>
                </a:solidFill>
                <a:effectLst/>
                <a:uLnTx/>
                <a:uFillTx/>
                <a:latin typeface="ＭＳ Ｐゴシック"/>
                <a:ea typeface="ＭＳ Ｐゴシック"/>
                <a:cs typeface="ＭＳ Ｐゴシック"/>
              </a:rPr>
              <a:t>PM2.5</a:t>
            </a:r>
            <a:r>
              <a:rPr kumimoji="1" lang="ja-JP" altLang="en-US" sz="2400" b="0" i="0" u="none" strike="noStrike" kern="1200" cap="none" spc="0" normalizeH="0" baseline="0" noProof="0" dirty="0">
                <a:ln>
                  <a:noFill/>
                </a:ln>
                <a:solidFill>
                  <a:srgbClr val="000000"/>
                </a:solidFill>
                <a:effectLst/>
                <a:uLnTx/>
                <a:uFillTx/>
                <a:latin typeface="ＭＳ Ｐゴシック"/>
                <a:ea typeface="ＭＳ Ｐゴシック"/>
                <a:cs typeface="ＭＳ Ｐゴシック"/>
              </a:rPr>
              <a:t>）の測定</a:t>
            </a:r>
          </a:p>
        </p:txBody>
      </p:sp>
      <p:pic>
        <p:nvPicPr>
          <p:cNvPr id="5" name="図 4"/>
          <p:cNvPicPr>
            <a:picLocks noChangeAspect="1"/>
          </p:cNvPicPr>
          <p:nvPr/>
        </p:nvPicPr>
        <p:blipFill>
          <a:blip r:embed="rId2"/>
          <a:stretch>
            <a:fillRect/>
          </a:stretch>
        </p:blipFill>
        <p:spPr>
          <a:xfrm>
            <a:off x="5175178" y="620688"/>
            <a:ext cx="4989386" cy="2808312"/>
          </a:xfrm>
          <a:prstGeom prst="rect">
            <a:avLst/>
          </a:prstGeom>
          <a:ln w="19050" cmpd="sng">
            <a:solidFill>
              <a:srgbClr val="000000"/>
            </a:solidFill>
          </a:ln>
        </p:spPr>
      </p:pic>
      <p:sp>
        <p:nvSpPr>
          <p:cNvPr id="10" name="円/楕円 9"/>
          <p:cNvSpPr/>
          <p:nvPr/>
        </p:nvSpPr>
        <p:spPr bwMode="auto">
          <a:xfrm>
            <a:off x="5863580" y="836712"/>
            <a:ext cx="792088" cy="648072"/>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FFFFFF"/>
              </a:solidFill>
              <a:effectLst/>
              <a:uLnTx/>
              <a:uFillTx/>
              <a:latin typeface="ＭＳ Ｐゴシック"/>
              <a:ea typeface="ＭＳ Ｐゴシック"/>
              <a:cs typeface="ＭＳ Ｐゴシック"/>
            </a:endParaRPr>
          </a:p>
        </p:txBody>
      </p:sp>
      <p:sp>
        <p:nvSpPr>
          <p:cNvPr id="11" name="円/楕円 10"/>
          <p:cNvSpPr/>
          <p:nvPr/>
        </p:nvSpPr>
        <p:spPr bwMode="auto">
          <a:xfrm>
            <a:off x="9175948" y="1196752"/>
            <a:ext cx="792088" cy="648072"/>
          </a:xfrm>
          <a:prstGeom prst="ellipse">
            <a:avLst/>
          </a:prstGeom>
          <a:noFill/>
          <a:ln w="5715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FFFFFF"/>
              </a:solidFill>
              <a:effectLst/>
              <a:uLnTx/>
              <a:uFillTx/>
              <a:latin typeface="ＭＳ Ｐゴシック"/>
              <a:ea typeface="ＭＳ Ｐゴシック"/>
              <a:cs typeface="ＭＳ Ｐゴシック"/>
            </a:endParaRPr>
          </a:p>
        </p:txBody>
      </p:sp>
      <p:sp>
        <p:nvSpPr>
          <p:cNvPr id="13" name="テキスト ボックス 12"/>
          <p:cNvSpPr txBox="1"/>
          <p:nvPr/>
        </p:nvSpPr>
        <p:spPr>
          <a:xfrm>
            <a:off x="102940" y="5042793"/>
            <a:ext cx="2388795"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spc="0" normalizeH="0" baseline="0" noProof="0">
                <a:ln>
                  <a:noFill/>
                </a:ln>
                <a:solidFill>
                  <a:srgbClr val="FF0000"/>
                </a:solidFill>
                <a:effectLst/>
                <a:uLnTx/>
                <a:uFillTx/>
                <a:latin typeface="ＭＳ Ｐゴシック"/>
                <a:ea typeface="ＭＳ Ｐゴシック"/>
                <a:cs typeface="ＭＳ Ｐゴシック"/>
              </a:rPr>
              <a:t>ベランダ</a:t>
            </a:r>
            <a:r>
              <a:rPr kumimoji="1" lang="en-US" altLang="ja-JP" sz="2000" b="0" i="0" u="none" strike="noStrike" kern="1200" cap="none" spc="0" normalizeH="0" baseline="0" noProof="0" dirty="0">
                <a:ln>
                  <a:noFill/>
                </a:ln>
                <a:solidFill>
                  <a:srgbClr val="FF0000"/>
                </a:solidFill>
                <a:effectLst/>
                <a:uLnTx/>
                <a:uFillTx/>
                <a:latin typeface="ＭＳ Ｐゴシック"/>
                <a:ea typeface="ＭＳ Ｐゴシック"/>
                <a:cs typeface="ＭＳ Ｐゴシック"/>
              </a:rPr>
              <a:t>	</a:t>
            </a:r>
            <a:r>
              <a:rPr kumimoji="1" lang="ja-JP" altLang="en-US" sz="2000" b="0" i="0" u="none" strike="noStrike" kern="1200" cap="none" spc="0" normalizeH="0" baseline="0" noProof="0">
                <a:ln>
                  <a:noFill/>
                </a:ln>
                <a:solidFill>
                  <a:srgbClr val="FF0000"/>
                </a:solidFill>
                <a:effectLst/>
                <a:uLnTx/>
                <a:uFillTx/>
                <a:latin typeface="ＭＳ Ｐゴシック"/>
                <a:ea typeface="ＭＳ Ｐゴシック"/>
                <a:cs typeface="ＭＳ Ｐゴシック"/>
              </a:rPr>
              <a:t>：</a:t>
            </a:r>
            <a:r>
              <a:rPr kumimoji="1" lang="ja-JP" altLang="en-US" sz="2000" b="0" i="0" u="none" strike="noStrike" kern="1200" cap="none" spc="0" normalizeH="0" baseline="0" noProof="0" dirty="0">
                <a:ln>
                  <a:noFill/>
                </a:ln>
                <a:solidFill>
                  <a:srgbClr val="FF0000"/>
                </a:solidFill>
                <a:effectLst/>
                <a:uLnTx/>
                <a:uFillTx/>
                <a:latin typeface="ＭＳ Ｐゴシック"/>
                <a:ea typeface="ＭＳ Ｐゴシック"/>
                <a:cs typeface="ＭＳ Ｐゴシック"/>
              </a:rPr>
              <a:t>赤のグラフ</a:t>
            </a:r>
          </a:p>
        </p:txBody>
      </p:sp>
      <p:sp>
        <p:nvSpPr>
          <p:cNvPr id="14" name="テキスト ボックス 13"/>
          <p:cNvSpPr txBox="1"/>
          <p:nvPr/>
        </p:nvSpPr>
        <p:spPr>
          <a:xfrm>
            <a:off x="102940" y="5445224"/>
            <a:ext cx="240482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spc="0" normalizeH="0" baseline="0" noProof="0">
                <a:ln>
                  <a:noFill/>
                </a:ln>
                <a:solidFill>
                  <a:srgbClr val="008000"/>
                </a:solidFill>
                <a:effectLst/>
                <a:uLnTx/>
                <a:uFillTx/>
                <a:latin typeface="ＭＳ Ｐゴシック"/>
                <a:ea typeface="ＭＳ Ｐゴシック"/>
                <a:cs typeface="ＭＳ Ｐゴシック"/>
              </a:rPr>
              <a:t>室　内</a:t>
            </a:r>
            <a:r>
              <a:rPr kumimoji="1" lang="en-US" altLang="ja-JP" sz="2000" b="0" i="0" u="none" strike="noStrike" kern="1200" cap="none" spc="0" normalizeH="0" baseline="0" noProof="0" dirty="0">
                <a:ln>
                  <a:noFill/>
                </a:ln>
                <a:solidFill>
                  <a:srgbClr val="008000"/>
                </a:solidFill>
                <a:effectLst/>
                <a:uLnTx/>
                <a:uFillTx/>
                <a:latin typeface="ＭＳ Ｐゴシック"/>
                <a:ea typeface="ＭＳ Ｐゴシック"/>
                <a:cs typeface="ＭＳ Ｐゴシック"/>
              </a:rPr>
              <a:t> 	</a:t>
            </a:r>
            <a:r>
              <a:rPr kumimoji="1" lang="ja-JP" altLang="en-US" sz="2000" b="0" i="0" u="none" strike="noStrike" kern="1200" cap="none" spc="0" normalizeH="0" baseline="0" noProof="0">
                <a:ln>
                  <a:noFill/>
                </a:ln>
                <a:solidFill>
                  <a:srgbClr val="008000"/>
                </a:solidFill>
                <a:effectLst/>
                <a:uLnTx/>
                <a:uFillTx/>
                <a:latin typeface="ＭＳ Ｐゴシック"/>
                <a:ea typeface="ＭＳ Ｐゴシック"/>
                <a:cs typeface="ＭＳ Ｐゴシック"/>
              </a:rPr>
              <a:t>：</a:t>
            </a:r>
            <a:r>
              <a:rPr kumimoji="1" lang="ja-JP" altLang="en-US" sz="2000" b="0" i="0" u="none" strike="noStrike" kern="1200" cap="none" spc="0" normalizeH="0" baseline="0" noProof="0" dirty="0">
                <a:ln>
                  <a:noFill/>
                </a:ln>
                <a:solidFill>
                  <a:srgbClr val="008000"/>
                </a:solidFill>
                <a:effectLst/>
                <a:uLnTx/>
                <a:uFillTx/>
                <a:latin typeface="ＭＳ Ｐゴシック"/>
                <a:ea typeface="ＭＳ Ｐゴシック"/>
                <a:cs typeface="ＭＳ Ｐゴシック"/>
              </a:rPr>
              <a:t>緑のグラフ</a:t>
            </a:r>
          </a:p>
        </p:txBody>
      </p:sp>
      <p:sp>
        <p:nvSpPr>
          <p:cNvPr id="15" name="テキスト ボックス 14"/>
          <p:cNvSpPr txBox="1"/>
          <p:nvPr/>
        </p:nvSpPr>
        <p:spPr>
          <a:xfrm>
            <a:off x="102940" y="4149080"/>
            <a:ext cx="2425664"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en-US" sz="2000" b="0" i="0" u="none" strike="noStrike" kern="1200" cap="none" spc="0" normalizeH="0" baseline="0" noProof="0" dirty="0">
                <a:ln>
                  <a:noFill/>
                </a:ln>
                <a:solidFill>
                  <a:srgbClr val="0000FF"/>
                </a:solidFill>
                <a:effectLst/>
                <a:uLnTx/>
                <a:uFillTx/>
                <a:latin typeface="ＭＳ Ｐゴシック"/>
                <a:ea typeface="ＭＳ Ｐゴシック"/>
                <a:cs typeface="ＭＳ Ｐゴシック"/>
              </a:rPr>
              <a:t>２階の煙</a:t>
            </a:r>
            <a:r>
              <a:rPr kumimoji="1" lang="ja-JP" altLang="en-US" sz="2000" b="0" i="0" u="none" strike="noStrike" kern="1200" cap="none" spc="0" normalizeH="0" baseline="0" noProof="0" dirty="0">
                <a:ln>
                  <a:noFill/>
                </a:ln>
                <a:solidFill>
                  <a:srgbClr val="0000FF"/>
                </a:solidFill>
                <a:effectLst/>
                <a:uLnTx/>
                <a:uFillTx/>
                <a:latin typeface="ＭＳ Ｐゴシック"/>
                <a:ea typeface="ＭＳ Ｐゴシック"/>
                <a:cs typeface="ＭＳ Ｐゴシック"/>
              </a:rPr>
              <a:t>：青のグラフ</a:t>
            </a:r>
          </a:p>
        </p:txBody>
      </p:sp>
      <p:sp>
        <p:nvSpPr>
          <p:cNvPr id="16" name="テキスト ボックス 15"/>
          <p:cNvSpPr txBox="1"/>
          <p:nvPr/>
        </p:nvSpPr>
        <p:spPr>
          <a:xfrm rot="5400000">
            <a:off x="82422" y="4596508"/>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ＭＳ Ｐゴシック"/>
                <a:ea typeface="ＭＳ Ｐゴシック"/>
                <a:cs typeface="ＭＳ Ｐゴシック"/>
              </a:rPr>
              <a:t>⇒</a:t>
            </a:r>
            <a:endParaRPr kumimoji="1" lang="ja-JP" altLang="en-US" sz="2000" b="0" i="0" u="none" strike="noStrike" kern="1200" cap="none" spc="0" normalizeH="0" baseline="0" noProof="0" dirty="0">
              <a:ln>
                <a:noFill/>
              </a:ln>
              <a:solidFill>
                <a:srgbClr val="000000"/>
              </a:solidFill>
              <a:effectLst/>
              <a:uLnTx/>
              <a:uFillTx/>
              <a:latin typeface="ＭＳ Ｐゴシック"/>
              <a:ea typeface="ＭＳ Ｐゴシック"/>
              <a:cs typeface="ＭＳ Ｐゴシック"/>
            </a:endParaRPr>
          </a:p>
        </p:txBody>
      </p:sp>
      <p:sp>
        <p:nvSpPr>
          <p:cNvPr id="17" name="テキスト ボックス 16"/>
          <p:cNvSpPr txBox="1"/>
          <p:nvPr/>
        </p:nvSpPr>
        <p:spPr>
          <a:xfrm>
            <a:off x="390972" y="4581128"/>
            <a:ext cx="2146742"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ＭＳ Ｐゴシック"/>
                <a:ea typeface="ＭＳ Ｐゴシック"/>
                <a:cs typeface="ＭＳ Ｐゴシック"/>
              </a:rPr>
              <a:t>上階・隣家へ</a:t>
            </a:r>
            <a:r>
              <a:rPr kumimoji="1" lang="ja-JP" altLang="en-US" sz="1800" b="0" i="0" u="none" strike="noStrike" kern="1200" cap="none" spc="0" normalizeH="0" baseline="0" noProof="0" dirty="0">
                <a:ln>
                  <a:noFill/>
                </a:ln>
                <a:solidFill>
                  <a:srgbClr val="000000"/>
                </a:solidFill>
                <a:effectLst/>
                <a:uLnTx/>
                <a:uFillTx/>
                <a:latin typeface="ＭＳ Ｐゴシック"/>
                <a:ea typeface="ＭＳ Ｐゴシック"/>
                <a:cs typeface="ＭＳ Ｐゴシック"/>
              </a:rPr>
              <a:t>の拡散</a:t>
            </a:r>
          </a:p>
        </p:txBody>
      </p:sp>
      <p:sp>
        <p:nvSpPr>
          <p:cNvPr id="19" name="円/楕円 18"/>
          <p:cNvSpPr/>
          <p:nvPr/>
        </p:nvSpPr>
        <p:spPr bwMode="auto">
          <a:xfrm>
            <a:off x="1975148" y="2827536"/>
            <a:ext cx="648072" cy="504056"/>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FFFFFF"/>
              </a:solidFill>
              <a:effectLst/>
              <a:uLnTx/>
              <a:uFillTx/>
              <a:latin typeface="ＭＳ Ｐゴシック"/>
              <a:ea typeface="ＭＳ Ｐゴシック"/>
              <a:cs typeface="ＭＳ Ｐゴシック"/>
            </a:endParaRPr>
          </a:p>
        </p:txBody>
      </p:sp>
      <p:sp>
        <p:nvSpPr>
          <p:cNvPr id="12" name="上矢印 11"/>
          <p:cNvSpPr/>
          <p:nvPr/>
        </p:nvSpPr>
        <p:spPr bwMode="auto">
          <a:xfrm>
            <a:off x="2203872" y="2492896"/>
            <a:ext cx="216024" cy="288032"/>
          </a:xfrm>
          <a:prstGeom prst="upArrow">
            <a:avLst/>
          </a:prstGeom>
          <a:solidFill>
            <a:srgbClr val="FFFFFF"/>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FFFFFF"/>
              </a:solidFill>
              <a:effectLst/>
              <a:uLnTx/>
              <a:uFillTx/>
              <a:latin typeface="Osaka" charset="-128"/>
              <a:ea typeface="Osaka" charset="-128"/>
              <a:cs typeface="Osaka" charset="-128"/>
            </a:endParaRPr>
          </a:p>
        </p:txBody>
      </p:sp>
      <p:pic>
        <p:nvPicPr>
          <p:cNvPr id="4" name="図 3">
            <a:extLst>
              <a:ext uri="{FF2B5EF4-FFF2-40B4-BE49-F238E27FC236}">
                <a16:creationId xmlns:a16="http://schemas.microsoft.com/office/drawing/2014/main" id="{2E784125-7A7D-8B44-9D0D-D143187C9C65}"/>
              </a:ext>
            </a:extLst>
          </p:cNvPr>
          <p:cNvPicPr>
            <a:picLocks noChangeAspect="1"/>
          </p:cNvPicPr>
          <p:nvPr/>
        </p:nvPicPr>
        <p:blipFill>
          <a:blip r:embed="rId3"/>
          <a:stretch>
            <a:fillRect/>
          </a:stretch>
        </p:blipFill>
        <p:spPr>
          <a:xfrm>
            <a:off x="237416" y="641389"/>
            <a:ext cx="4186003" cy="3143200"/>
          </a:xfrm>
          <a:prstGeom prst="rect">
            <a:avLst/>
          </a:prstGeom>
        </p:spPr>
      </p:pic>
      <p:sp>
        <p:nvSpPr>
          <p:cNvPr id="26" name="上矢印 25">
            <a:extLst>
              <a:ext uri="{FF2B5EF4-FFF2-40B4-BE49-F238E27FC236}">
                <a16:creationId xmlns:a16="http://schemas.microsoft.com/office/drawing/2014/main" id="{E141038A-FF62-2443-95AA-00C4BC186747}"/>
              </a:ext>
            </a:extLst>
          </p:cNvPr>
          <p:cNvSpPr/>
          <p:nvPr/>
        </p:nvSpPr>
        <p:spPr bwMode="auto">
          <a:xfrm rot="5400000">
            <a:off x="3605441" y="2116259"/>
            <a:ext cx="369333" cy="690559"/>
          </a:xfrm>
          <a:prstGeom prst="upArrow">
            <a:avLst/>
          </a:prstGeom>
          <a:solidFill>
            <a:srgbClr val="FFFFFF"/>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ＭＳ Ｐゴシック"/>
            </a:endParaRPr>
          </a:p>
        </p:txBody>
      </p:sp>
      <p:sp>
        <p:nvSpPr>
          <p:cNvPr id="27" name="テキスト ボックス 26">
            <a:extLst>
              <a:ext uri="{FF2B5EF4-FFF2-40B4-BE49-F238E27FC236}">
                <a16:creationId xmlns:a16="http://schemas.microsoft.com/office/drawing/2014/main" id="{F1D1C538-055C-F54A-AAD8-C10F9D40F8F4}"/>
              </a:ext>
            </a:extLst>
          </p:cNvPr>
          <p:cNvSpPr txBox="1"/>
          <p:nvPr/>
        </p:nvSpPr>
        <p:spPr>
          <a:xfrm>
            <a:off x="3444828" y="2323038"/>
            <a:ext cx="646331" cy="276999"/>
          </a:xfrm>
          <a:prstGeom prst="rect">
            <a:avLst/>
          </a:prstGeom>
          <a:noFill/>
          <a:ln w="12700">
            <a:no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MS PGothic" panose="020B0600070205080204" pitchFamily="34" charset="-128"/>
                <a:ea typeface="MS PGothic" panose="020B0600070205080204" pitchFamily="34" charset="-128"/>
                <a:cs typeface="ＭＳ Ｐゴシック"/>
              </a:rPr>
              <a:t>隣家へ</a:t>
            </a:r>
            <a:endParaRPr kumimoji="1" lang="ja-JP" altLang="en-US" sz="12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ＭＳ Ｐゴシック"/>
            </a:endParaRPr>
          </a:p>
        </p:txBody>
      </p:sp>
      <p:pic>
        <p:nvPicPr>
          <p:cNvPr id="18" name="図 17">
            <a:extLst>
              <a:ext uri="{FF2B5EF4-FFF2-40B4-BE49-F238E27FC236}">
                <a16:creationId xmlns:a16="http://schemas.microsoft.com/office/drawing/2014/main" id="{66DA8AF5-C718-2A41-8193-68AE32D1C0C6}"/>
              </a:ext>
            </a:extLst>
          </p:cNvPr>
          <p:cNvPicPr>
            <a:picLocks noChangeAspect="1"/>
          </p:cNvPicPr>
          <p:nvPr/>
        </p:nvPicPr>
        <p:blipFill>
          <a:blip r:embed="rId4"/>
          <a:stretch>
            <a:fillRect/>
          </a:stretch>
        </p:blipFill>
        <p:spPr>
          <a:xfrm>
            <a:off x="2537714" y="3962500"/>
            <a:ext cx="7570847" cy="2562843"/>
          </a:xfrm>
          <a:prstGeom prst="rect">
            <a:avLst/>
          </a:prstGeom>
        </p:spPr>
      </p:pic>
      <p:sp>
        <p:nvSpPr>
          <p:cNvPr id="3" name="テキスト ボックス 2">
            <a:extLst>
              <a:ext uri="{FF2B5EF4-FFF2-40B4-BE49-F238E27FC236}">
                <a16:creationId xmlns:a16="http://schemas.microsoft.com/office/drawing/2014/main" id="{A702D42F-DBF3-5941-B1D9-9ADBB028598F}"/>
              </a:ext>
            </a:extLst>
          </p:cNvPr>
          <p:cNvSpPr txBox="1"/>
          <p:nvPr/>
        </p:nvSpPr>
        <p:spPr>
          <a:xfrm>
            <a:off x="1594901" y="1887657"/>
            <a:ext cx="492443"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a:ln>
                  <a:noFill/>
                </a:ln>
                <a:solidFill>
                  <a:srgbClr val="FFFFFF"/>
                </a:solidFill>
                <a:effectLst/>
                <a:uLnTx/>
                <a:uFillTx/>
                <a:latin typeface="Osaka" charset="0"/>
                <a:ea typeface="Osaka" charset="0"/>
              </a:rPr>
              <a:t>①</a:t>
            </a:r>
          </a:p>
        </p:txBody>
      </p:sp>
      <p:sp>
        <p:nvSpPr>
          <p:cNvPr id="20" name="テキスト ボックス 19">
            <a:extLst>
              <a:ext uri="{FF2B5EF4-FFF2-40B4-BE49-F238E27FC236}">
                <a16:creationId xmlns:a16="http://schemas.microsoft.com/office/drawing/2014/main" id="{53F499F1-327C-6348-A25E-861C381C83DA}"/>
              </a:ext>
            </a:extLst>
          </p:cNvPr>
          <p:cNvSpPr txBox="1"/>
          <p:nvPr/>
        </p:nvSpPr>
        <p:spPr>
          <a:xfrm>
            <a:off x="1975148" y="1116678"/>
            <a:ext cx="800219"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a:ln>
                  <a:noFill/>
                </a:ln>
                <a:solidFill>
                  <a:srgbClr val="FFFFFF"/>
                </a:solidFill>
                <a:effectLst/>
                <a:uLnTx/>
                <a:uFillTx/>
                <a:latin typeface="Osaka" charset="0"/>
                <a:ea typeface="Osaka" charset="0"/>
              </a:rPr>
              <a:t>②③</a:t>
            </a:r>
          </a:p>
        </p:txBody>
      </p:sp>
      <p:sp>
        <p:nvSpPr>
          <p:cNvPr id="22" name="テキスト ボックス 21">
            <a:extLst>
              <a:ext uri="{FF2B5EF4-FFF2-40B4-BE49-F238E27FC236}">
                <a16:creationId xmlns:a16="http://schemas.microsoft.com/office/drawing/2014/main" id="{B9EDB89B-EA21-6D4C-A4EC-FE13BFE914BB}"/>
              </a:ext>
            </a:extLst>
          </p:cNvPr>
          <p:cNvSpPr txBox="1"/>
          <p:nvPr/>
        </p:nvSpPr>
        <p:spPr>
          <a:xfrm>
            <a:off x="3735278" y="1829845"/>
            <a:ext cx="800219"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a:ln>
                  <a:noFill/>
                </a:ln>
                <a:solidFill>
                  <a:srgbClr val="FFFFFF"/>
                </a:solidFill>
                <a:effectLst/>
                <a:uLnTx/>
                <a:uFillTx/>
                <a:latin typeface="Osaka" charset="0"/>
                <a:ea typeface="Osaka" charset="0"/>
              </a:rPr>
              <a:t>④⑤</a:t>
            </a:r>
          </a:p>
        </p:txBody>
      </p:sp>
    </p:spTree>
    <p:extLst>
      <p:ext uri="{BB962C8B-B14F-4D97-AF65-F5344CB8AC3E}">
        <p14:creationId xmlns:p14="http://schemas.microsoft.com/office/powerpoint/2010/main" val="3521408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テキスト ボックス 1"/>
          <p:cNvSpPr txBox="1"/>
          <p:nvPr/>
        </p:nvSpPr>
        <p:spPr>
          <a:xfrm>
            <a:off x="30932" y="116668"/>
            <a:ext cx="7714372"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ＭＳ Ｐゴシック"/>
                <a:ea typeface="ＭＳ Ｐゴシック"/>
                <a:cs typeface="ＭＳ Ｐゴシック"/>
              </a:rPr>
              <a:t>集合住宅：上階だけでなく、同じフロアの隣家でも受動喫煙</a:t>
            </a:r>
          </a:p>
        </p:txBody>
      </p:sp>
      <p:sp>
        <p:nvSpPr>
          <p:cNvPr id="9" name="テキスト ボックス 8"/>
          <p:cNvSpPr txBox="1"/>
          <p:nvPr/>
        </p:nvSpPr>
        <p:spPr>
          <a:xfrm>
            <a:off x="3219319" y="662495"/>
            <a:ext cx="5135941" cy="400110"/>
          </a:xfrm>
          <a:prstGeom prst="rect">
            <a:avLst/>
          </a:prstGeom>
          <a:solidFill>
            <a:srgbClr val="FFFFFF"/>
          </a:solidFill>
          <a:ln>
            <a:solidFill>
              <a:srgbClr val="FF0000"/>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ＭＳ Ｐゴシック"/>
                <a:ea typeface="ＭＳ Ｐゴシック"/>
                <a:cs typeface="ＭＳ Ｐゴシック"/>
              </a:rPr>
              <a:t>●</a:t>
            </a:r>
            <a:r>
              <a:rPr kumimoji="1" lang="ja-JP" altLang="en-US" sz="2000" b="0" i="0" u="none" strike="noStrike" kern="1200" cap="none" spc="0" normalizeH="0" baseline="0" noProof="0" dirty="0">
                <a:ln>
                  <a:noFill/>
                </a:ln>
                <a:solidFill>
                  <a:srgbClr val="000000"/>
                </a:solidFill>
                <a:effectLst/>
                <a:uLnTx/>
                <a:uFillTx/>
                <a:latin typeface="ＭＳ Ｐゴシック"/>
                <a:ea typeface="ＭＳ Ｐゴシック"/>
                <a:cs typeface="ＭＳ Ｐゴシック"/>
              </a:rPr>
              <a:t>水平方向の隣家のベランダと室内への拡散</a:t>
            </a:r>
          </a:p>
        </p:txBody>
      </p:sp>
      <p:pic>
        <p:nvPicPr>
          <p:cNvPr id="5" name="図 4"/>
          <p:cNvPicPr>
            <a:picLocks noChangeAspect="1"/>
          </p:cNvPicPr>
          <p:nvPr/>
        </p:nvPicPr>
        <p:blipFill>
          <a:blip r:embed="rId2"/>
          <a:stretch>
            <a:fillRect/>
          </a:stretch>
        </p:blipFill>
        <p:spPr>
          <a:xfrm>
            <a:off x="3129610" y="3796236"/>
            <a:ext cx="3953137" cy="2225052"/>
          </a:xfrm>
          <a:prstGeom prst="rect">
            <a:avLst/>
          </a:prstGeom>
          <a:ln>
            <a:solidFill>
              <a:schemeClr val="bg1"/>
            </a:solidFill>
          </a:ln>
        </p:spPr>
      </p:pic>
      <p:sp>
        <p:nvSpPr>
          <p:cNvPr id="10" name="円/楕円 9"/>
          <p:cNvSpPr/>
          <p:nvPr/>
        </p:nvSpPr>
        <p:spPr bwMode="auto">
          <a:xfrm>
            <a:off x="3452714" y="3868243"/>
            <a:ext cx="891520" cy="852597"/>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FFFFFF"/>
              </a:solidFill>
              <a:effectLst/>
              <a:uLnTx/>
              <a:uFillTx/>
              <a:latin typeface="ＭＳ Ｐゴシック"/>
              <a:ea typeface="ＭＳ Ｐゴシック"/>
              <a:cs typeface="ＭＳ Ｐゴシック"/>
            </a:endParaRPr>
          </a:p>
        </p:txBody>
      </p:sp>
      <p:sp>
        <p:nvSpPr>
          <p:cNvPr id="11" name="円/楕円 10"/>
          <p:cNvSpPr/>
          <p:nvPr/>
        </p:nvSpPr>
        <p:spPr bwMode="auto">
          <a:xfrm>
            <a:off x="6124188" y="4012259"/>
            <a:ext cx="891520" cy="852597"/>
          </a:xfrm>
          <a:prstGeom prst="ellipse">
            <a:avLst/>
          </a:prstGeom>
          <a:noFill/>
          <a:ln w="5715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FFFFFF"/>
              </a:solidFill>
              <a:effectLst/>
              <a:uLnTx/>
              <a:uFillTx/>
              <a:latin typeface="ＭＳ Ｐゴシック"/>
              <a:ea typeface="ＭＳ Ｐゴシック"/>
              <a:cs typeface="ＭＳ Ｐゴシック"/>
            </a:endParaRPr>
          </a:p>
        </p:txBody>
      </p:sp>
      <p:sp>
        <p:nvSpPr>
          <p:cNvPr id="13" name="テキスト ボックス 12"/>
          <p:cNvSpPr txBox="1"/>
          <p:nvPr/>
        </p:nvSpPr>
        <p:spPr>
          <a:xfrm>
            <a:off x="7276831" y="5383465"/>
            <a:ext cx="2829621"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ＭＳ Ｐゴシック"/>
                <a:ea typeface="ＭＳ Ｐゴシック"/>
                <a:cs typeface="ＭＳ Ｐゴシック"/>
              </a:rPr>
              <a:t>ベランダ：赤のグラフ</a:t>
            </a:r>
          </a:p>
        </p:txBody>
      </p:sp>
      <p:sp>
        <p:nvSpPr>
          <p:cNvPr id="14" name="テキスト ボックス 13"/>
          <p:cNvSpPr txBox="1"/>
          <p:nvPr/>
        </p:nvSpPr>
        <p:spPr>
          <a:xfrm>
            <a:off x="7276831" y="5785896"/>
            <a:ext cx="2829621"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8000"/>
                </a:solidFill>
                <a:effectLst/>
                <a:uLnTx/>
                <a:uFillTx/>
                <a:latin typeface="ＭＳ Ｐゴシック"/>
                <a:ea typeface="ＭＳ Ｐゴシック"/>
                <a:cs typeface="ＭＳ Ｐゴシック"/>
              </a:rPr>
              <a:t>ベランダ：緑のグラフ</a:t>
            </a:r>
          </a:p>
        </p:txBody>
      </p:sp>
      <p:sp>
        <p:nvSpPr>
          <p:cNvPr id="15" name="テキスト ボックス 14"/>
          <p:cNvSpPr txBox="1"/>
          <p:nvPr/>
        </p:nvSpPr>
        <p:spPr>
          <a:xfrm>
            <a:off x="7276831" y="4159341"/>
            <a:ext cx="2663710"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FF"/>
                </a:solidFill>
                <a:effectLst/>
                <a:uLnTx/>
                <a:uFillTx/>
                <a:latin typeface="ＭＳ Ｐゴシック"/>
                <a:ea typeface="ＭＳ Ｐゴシック"/>
                <a:cs typeface="ＭＳ Ｐゴシック"/>
              </a:rPr>
              <a:t>喫煙者：青のグラフ</a:t>
            </a:r>
          </a:p>
        </p:txBody>
      </p:sp>
      <p:sp>
        <p:nvSpPr>
          <p:cNvPr id="16" name="テキスト ボックス 15"/>
          <p:cNvSpPr txBox="1"/>
          <p:nvPr/>
        </p:nvSpPr>
        <p:spPr>
          <a:xfrm rot="5400000">
            <a:off x="7549479" y="4753095"/>
            <a:ext cx="492443"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ＭＳ Ｐゴシック"/>
                <a:ea typeface="ＭＳ Ｐゴシック"/>
                <a:cs typeface="ＭＳ Ｐゴシック"/>
              </a:rPr>
              <a:t>⇒</a:t>
            </a:r>
            <a:endParaRPr kumimoji="1" lang="ja-JP" altLang="en-US" sz="2400" b="0" i="0" u="none" strike="noStrike" kern="1200" cap="none" spc="0" normalizeH="0" baseline="0" noProof="0" dirty="0">
              <a:ln>
                <a:noFill/>
              </a:ln>
              <a:solidFill>
                <a:srgbClr val="000000"/>
              </a:solidFill>
              <a:effectLst/>
              <a:uLnTx/>
              <a:uFillTx/>
              <a:latin typeface="ＭＳ Ｐゴシック"/>
              <a:ea typeface="ＭＳ Ｐゴシック"/>
              <a:cs typeface="ＭＳ Ｐゴシック"/>
            </a:endParaRPr>
          </a:p>
        </p:txBody>
      </p:sp>
      <p:sp>
        <p:nvSpPr>
          <p:cNvPr id="17" name="テキスト ボックス 16"/>
          <p:cNvSpPr txBox="1"/>
          <p:nvPr/>
        </p:nvSpPr>
        <p:spPr>
          <a:xfrm>
            <a:off x="7996911" y="4696476"/>
            <a:ext cx="2169584" cy="83099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ＭＳ Ｐゴシック"/>
                <a:ea typeface="ＭＳ Ｐゴシック"/>
                <a:cs typeface="ＭＳ Ｐゴシック"/>
              </a:rPr>
              <a:t>２階と隣家への</a:t>
            </a:r>
            <a:endParaRPr kumimoji="1" lang="en-US" altLang="ja-JP" sz="2400" b="0" i="0" u="none" strike="noStrike" kern="1200" cap="none" spc="0" normalizeH="0" baseline="0" noProof="0" dirty="0">
              <a:ln>
                <a:noFill/>
              </a:ln>
              <a:solidFill>
                <a:srgbClr val="000000"/>
              </a:solidFill>
              <a:effectLst/>
              <a:uLnTx/>
              <a:uFillTx/>
              <a:latin typeface="ＭＳ Ｐゴシック"/>
              <a:ea typeface="ＭＳ Ｐゴシック"/>
              <a:cs typeface="ＭＳ Ｐゴシック"/>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ＭＳ Ｐゴシック"/>
                <a:ea typeface="ＭＳ Ｐゴシック"/>
                <a:cs typeface="ＭＳ Ｐゴシック"/>
              </a:rPr>
              <a:t>拡散を確認</a:t>
            </a:r>
          </a:p>
        </p:txBody>
      </p:sp>
      <p:pic>
        <p:nvPicPr>
          <p:cNvPr id="19" name="図 18">
            <a:extLst>
              <a:ext uri="{FF2B5EF4-FFF2-40B4-BE49-F238E27FC236}">
                <a16:creationId xmlns:a16="http://schemas.microsoft.com/office/drawing/2014/main" id="{CCA0CD77-C830-0747-A3DC-61E51019C7BA}"/>
              </a:ext>
            </a:extLst>
          </p:cNvPr>
          <p:cNvPicPr>
            <a:picLocks noChangeAspect="1"/>
          </p:cNvPicPr>
          <p:nvPr/>
        </p:nvPicPr>
        <p:blipFill>
          <a:blip r:embed="rId3"/>
          <a:stretch>
            <a:fillRect/>
          </a:stretch>
        </p:blipFill>
        <p:spPr>
          <a:xfrm>
            <a:off x="4515463" y="1348535"/>
            <a:ext cx="315284" cy="1152000"/>
          </a:xfrm>
          <a:prstGeom prst="rect">
            <a:avLst/>
          </a:prstGeom>
        </p:spPr>
      </p:pic>
      <p:pic>
        <p:nvPicPr>
          <p:cNvPr id="21" name="図 20">
            <a:extLst>
              <a:ext uri="{FF2B5EF4-FFF2-40B4-BE49-F238E27FC236}">
                <a16:creationId xmlns:a16="http://schemas.microsoft.com/office/drawing/2014/main" id="{B8490304-E8AD-0F41-8CCF-C0FF804EB73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851" y="662494"/>
            <a:ext cx="2893766" cy="5144473"/>
          </a:xfrm>
          <a:prstGeom prst="rect">
            <a:avLst/>
          </a:prstGeom>
          <a:noFill/>
          <a:ln>
            <a:solidFill>
              <a:schemeClr val="bg1"/>
            </a:solidFill>
          </a:ln>
        </p:spPr>
      </p:pic>
      <p:sp>
        <p:nvSpPr>
          <p:cNvPr id="22" name="円/楕円 21">
            <a:extLst>
              <a:ext uri="{FF2B5EF4-FFF2-40B4-BE49-F238E27FC236}">
                <a16:creationId xmlns:a16="http://schemas.microsoft.com/office/drawing/2014/main" id="{32285B6D-5D0F-4D46-BC2F-431509FE9E97}"/>
              </a:ext>
            </a:extLst>
          </p:cNvPr>
          <p:cNvSpPr/>
          <p:nvPr/>
        </p:nvSpPr>
        <p:spPr bwMode="auto">
          <a:xfrm>
            <a:off x="1443668" y="2348880"/>
            <a:ext cx="891520" cy="852597"/>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FFFFFF"/>
              </a:solidFill>
              <a:effectLst/>
              <a:uLnTx/>
              <a:uFillTx/>
              <a:latin typeface="ＭＳ Ｐゴシック"/>
              <a:ea typeface="ＭＳ Ｐゴシック"/>
              <a:cs typeface="ＭＳ Ｐゴシック"/>
            </a:endParaRPr>
          </a:p>
        </p:txBody>
      </p:sp>
      <p:pic>
        <p:nvPicPr>
          <p:cNvPr id="18" name="図 17">
            <a:extLst>
              <a:ext uri="{FF2B5EF4-FFF2-40B4-BE49-F238E27FC236}">
                <a16:creationId xmlns:a16="http://schemas.microsoft.com/office/drawing/2014/main" id="{EE33BA46-BC0E-644E-ADDE-E5D5AB358CE9}"/>
              </a:ext>
            </a:extLst>
          </p:cNvPr>
          <p:cNvPicPr>
            <a:picLocks noChangeAspect="1"/>
          </p:cNvPicPr>
          <p:nvPr/>
        </p:nvPicPr>
        <p:blipFill>
          <a:blip r:embed="rId5"/>
          <a:stretch>
            <a:fillRect/>
          </a:stretch>
        </p:blipFill>
        <p:spPr>
          <a:xfrm>
            <a:off x="3048580" y="1250371"/>
            <a:ext cx="7220035" cy="2437853"/>
          </a:xfrm>
          <a:prstGeom prst="rect">
            <a:avLst/>
          </a:prstGeom>
        </p:spPr>
      </p:pic>
      <p:pic>
        <p:nvPicPr>
          <p:cNvPr id="23" name="図 22">
            <a:extLst>
              <a:ext uri="{FF2B5EF4-FFF2-40B4-BE49-F238E27FC236}">
                <a16:creationId xmlns:a16="http://schemas.microsoft.com/office/drawing/2014/main" id="{ADEADAFC-B7F5-5943-9CF2-197A4B786AC3}"/>
              </a:ext>
            </a:extLst>
          </p:cNvPr>
          <p:cNvPicPr>
            <a:picLocks noChangeAspect="1"/>
          </p:cNvPicPr>
          <p:nvPr/>
        </p:nvPicPr>
        <p:blipFill>
          <a:blip r:embed="rId3"/>
          <a:stretch>
            <a:fillRect/>
          </a:stretch>
        </p:blipFill>
        <p:spPr>
          <a:xfrm>
            <a:off x="4488798" y="1503835"/>
            <a:ext cx="315284" cy="1152000"/>
          </a:xfrm>
          <a:prstGeom prst="rect">
            <a:avLst/>
          </a:prstGeom>
        </p:spPr>
      </p:pic>
    </p:spTree>
    <p:extLst>
      <p:ext uri="{BB962C8B-B14F-4D97-AF65-F5344CB8AC3E}">
        <p14:creationId xmlns:p14="http://schemas.microsoft.com/office/powerpoint/2010/main" val="1070227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テキスト ボックス 1"/>
          <p:cNvSpPr txBox="1"/>
          <p:nvPr/>
        </p:nvSpPr>
        <p:spPr>
          <a:xfrm>
            <a:off x="30932" y="116668"/>
            <a:ext cx="7714372"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ＭＳ Ｐゴシック"/>
              </a:rPr>
              <a:t>集合住宅：上階だけでなく、同じフロアの隣家でも受動喫煙</a:t>
            </a:r>
          </a:p>
        </p:txBody>
      </p:sp>
      <p:sp>
        <p:nvSpPr>
          <p:cNvPr id="9" name="テキスト ボックス 8"/>
          <p:cNvSpPr txBox="1"/>
          <p:nvPr/>
        </p:nvSpPr>
        <p:spPr>
          <a:xfrm>
            <a:off x="3055210" y="3604954"/>
            <a:ext cx="5279009" cy="400110"/>
          </a:xfrm>
          <a:prstGeom prst="rect">
            <a:avLst/>
          </a:prstGeom>
          <a:solidFill>
            <a:srgbClr val="FFFFFF"/>
          </a:solidFill>
          <a:ln>
            <a:solidFill>
              <a:srgbClr val="FF0000"/>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ＭＳ Ｐゴシック"/>
              </a:rPr>
              <a:t>●</a:t>
            </a:r>
            <a:r>
              <a:rPr kumimoji="1" lang="ja-JP" altLang="en-US" sz="2000" b="0" i="0" u="none" strike="noStrike" kern="1200" cap="none" spc="0" normalizeH="0" baseline="0" noProof="0">
                <a:ln>
                  <a:noFill/>
                </a:ln>
                <a:solidFill>
                  <a:srgbClr val="000000"/>
                </a:solidFill>
                <a:effectLst/>
                <a:uLnTx/>
                <a:uFillTx/>
                <a:latin typeface="MS PGothic" panose="020B0600070205080204" pitchFamily="34" charset="-128"/>
                <a:ea typeface="MS PGothic" panose="020B0600070205080204" pitchFamily="34" charset="-128"/>
                <a:cs typeface="ＭＳ Ｐゴシック"/>
              </a:rPr>
              <a:t>同じフロアの</a:t>
            </a:r>
            <a:r>
              <a:rPr kumimoji="1" lang="ja-JP" altLang="en-US" sz="20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ＭＳ Ｐゴシック"/>
              </a:rPr>
              <a:t>隣家のベランダと室内への拡散</a:t>
            </a:r>
          </a:p>
        </p:txBody>
      </p:sp>
      <p:pic>
        <p:nvPicPr>
          <p:cNvPr id="21" name="図 20">
            <a:extLst>
              <a:ext uri="{FF2B5EF4-FFF2-40B4-BE49-F238E27FC236}">
                <a16:creationId xmlns:a16="http://schemas.microsoft.com/office/drawing/2014/main" id="{B8490304-E8AD-0F41-8CCF-C0FF804EB7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7522" y="1863750"/>
            <a:ext cx="2394664" cy="4257180"/>
          </a:xfrm>
          <a:prstGeom prst="rect">
            <a:avLst/>
          </a:prstGeom>
          <a:noFill/>
          <a:ln>
            <a:solidFill>
              <a:srgbClr val="000000"/>
            </a:solidFill>
          </a:ln>
        </p:spPr>
      </p:pic>
      <p:sp>
        <p:nvSpPr>
          <p:cNvPr id="4" name="テキスト ボックス 3">
            <a:extLst>
              <a:ext uri="{FF2B5EF4-FFF2-40B4-BE49-F238E27FC236}">
                <a16:creationId xmlns:a16="http://schemas.microsoft.com/office/drawing/2014/main" id="{2B069F1A-91DE-2B42-A4D7-2F5B68676F57}"/>
              </a:ext>
            </a:extLst>
          </p:cNvPr>
          <p:cNvSpPr txBox="1"/>
          <p:nvPr/>
        </p:nvSpPr>
        <p:spPr>
          <a:xfrm>
            <a:off x="29130" y="704607"/>
            <a:ext cx="2951449" cy="1015663"/>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spc="0" normalizeH="0" baseline="0" noProof="0">
                <a:ln>
                  <a:noFill/>
                </a:ln>
                <a:solidFill>
                  <a:srgbClr val="000000"/>
                </a:solidFill>
                <a:effectLst/>
                <a:uLnTx/>
                <a:uFillTx/>
                <a:latin typeface="MS PGothic" panose="020B0600070205080204" pitchFamily="34" charset="-128"/>
                <a:ea typeface="MS PGothic" panose="020B0600070205080204" pitchFamily="34" charset="-128"/>
              </a:rPr>
              <a:t>風向によっては、</a:t>
            </a:r>
            <a:endParaRPr kumimoji="1" lang="en-US" altLang="ja-JP" sz="20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spc="0" normalizeH="0" baseline="0" noProof="0">
                <a:ln>
                  <a:noFill/>
                </a:ln>
                <a:solidFill>
                  <a:srgbClr val="000000"/>
                </a:solidFill>
                <a:effectLst/>
                <a:uLnTx/>
                <a:uFillTx/>
                <a:latin typeface="MS PGothic" panose="020B0600070205080204" pitchFamily="34" charset="-128"/>
                <a:ea typeface="MS PGothic" panose="020B0600070205080204" pitchFamily="34" charset="-128"/>
              </a:rPr>
              <a:t>同じフロアの隣家の方が</a:t>
            </a:r>
            <a:endParaRPr kumimoji="1" lang="en-US" altLang="ja-JP" sz="20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spc="0" normalizeH="0" baseline="0" noProof="0">
                <a:ln>
                  <a:noFill/>
                </a:ln>
                <a:solidFill>
                  <a:srgbClr val="000000"/>
                </a:solidFill>
                <a:effectLst/>
                <a:uLnTx/>
                <a:uFillTx/>
                <a:latin typeface="MS PGothic" panose="020B0600070205080204" pitchFamily="34" charset="-128"/>
                <a:ea typeface="MS PGothic" panose="020B0600070205080204" pitchFamily="34" charset="-128"/>
              </a:rPr>
              <a:t>受動喫煙の被害は大きい</a:t>
            </a:r>
            <a:endParaRPr kumimoji="1" lang="en-US" altLang="ja-JP" sz="20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endParaRPr>
          </a:p>
        </p:txBody>
      </p:sp>
      <p:sp>
        <p:nvSpPr>
          <p:cNvPr id="10" name="正方形/長方形 9">
            <a:extLst>
              <a:ext uri="{FF2B5EF4-FFF2-40B4-BE49-F238E27FC236}">
                <a16:creationId xmlns:a16="http://schemas.microsoft.com/office/drawing/2014/main" id="{12A67238-62AA-B340-A7FA-8A309CF5216A}"/>
              </a:ext>
            </a:extLst>
          </p:cNvPr>
          <p:cNvSpPr/>
          <p:nvPr/>
        </p:nvSpPr>
        <p:spPr>
          <a:xfrm>
            <a:off x="3055210" y="620688"/>
            <a:ext cx="6264696" cy="400110"/>
          </a:xfrm>
          <a:prstGeom prst="rect">
            <a:avLst/>
          </a:prstGeom>
          <a:solidFill>
            <a:srgbClr val="FFFFFF"/>
          </a:solidFill>
          <a:ln>
            <a:solidFill>
              <a:srgbClr val="FF0000"/>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ＭＳ Ｐゴシック"/>
              </a:rPr>
              <a:t>●</a:t>
            </a:r>
            <a:r>
              <a:rPr kumimoji="1" lang="ja-JP" altLang="en-US" sz="20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ＭＳ Ｐゴシック"/>
              </a:rPr>
              <a:t>２階から３階のベランダ（赤）と室内（緑）への拡散</a:t>
            </a:r>
            <a:endParaRPr kumimoji="1" lang="en-US" altLang="ja-JP" sz="20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ＭＳ Ｐゴシック"/>
            </a:endParaRPr>
          </a:p>
        </p:txBody>
      </p:sp>
      <p:pic>
        <p:nvPicPr>
          <p:cNvPr id="6" name="図 5">
            <a:extLst>
              <a:ext uri="{FF2B5EF4-FFF2-40B4-BE49-F238E27FC236}">
                <a16:creationId xmlns:a16="http://schemas.microsoft.com/office/drawing/2014/main" id="{A8070315-959C-9547-915C-68517A6DD780}"/>
              </a:ext>
            </a:extLst>
          </p:cNvPr>
          <p:cNvPicPr>
            <a:picLocks noChangeAspect="1"/>
          </p:cNvPicPr>
          <p:nvPr/>
        </p:nvPicPr>
        <p:blipFill>
          <a:blip r:embed="rId3"/>
          <a:stretch>
            <a:fillRect/>
          </a:stretch>
        </p:blipFill>
        <p:spPr>
          <a:xfrm>
            <a:off x="3055210" y="4009570"/>
            <a:ext cx="7220035" cy="2437853"/>
          </a:xfrm>
          <a:prstGeom prst="rect">
            <a:avLst/>
          </a:prstGeom>
        </p:spPr>
      </p:pic>
      <p:pic>
        <p:nvPicPr>
          <p:cNvPr id="7" name="図 6">
            <a:extLst>
              <a:ext uri="{FF2B5EF4-FFF2-40B4-BE49-F238E27FC236}">
                <a16:creationId xmlns:a16="http://schemas.microsoft.com/office/drawing/2014/main" id="{82499527-D6B8-1140-ADE5-7A53069B9155}"/>
              </a:ext>
            </a:extLst>
          </p:cNvPr>
          <p:cNvPicPr>
            <a:picLocks noChangeAspect="1"/>
          </p:cNvPicPr>
          <p:nvPr/>
        </p:nvPicPr>
        <p:blipFill>
          <a:blip r:embed="rId4"/>
          <a:stretch>
            <a:fillRect/>
          </a:stretch>
        </p:blipFill>
        <p:spPr>
          <a:xfrm>
            <a:off x="3055210" y="1052736"/>
            <a:ext cx="7245381" cy="2452668"/>
          </a:xfrm>
          <a:prstGeom prst="rect">
            <a:avLst/>
          </a:prstGeom>
        </p:spPr>
      </p:pic>
      <p:pic>
        <p:nvPicPr>
          <p:cNvPr id="24" name="図 23">
            <a:extLst>
              <a:ext uri="{FF2B5EF4-FFF2-40B4-BE49-F238E27FC236}">
                <a16:creationId xmlns:a16="http://schemas.microsoft.com/office/drawing/2014/main" id="{3DFE07AC-2615-1C4A-94AC-C3A9466ED47C}"/>
              </a:ext>
            </a:extLst>
          </p:cNvPr>
          <p:cNvPicPr>
            <a:picLocks noChangeAspect="1"/>
          </p:cNvPicPr>
          <p:nvPr/>
        </p:nvPicPr>
        <p:blipFill>
          <a:blip r:embed="rId5"/>
          <a:stretch>
            <a:fillRect/>
          </a:stretch>
        </p:blipFill>
        <p:spPr>
          <a:xfrm>
            <a:off x="4495428" y="4263034"/>
            <a:ext cx="315284" cy="1152000"/>
          </a:xfrm>
          <a:prstGeom prst="rect">
            <a:avLst/>
          </a:prstGeom>
        </p:spPr>
      </p:pic>
    </p:spTree>
    <p:extLst>
      <p:ext uri="{BB962C8B-B14F-4D97-AF65-F5344CB8AC3E}">
        <p14:creationId xmlns:p14="http://schemas.microsoft.com/office/powerpoint/2010/main" val="598612599"/>
      </p:ext>
    </p:extLst>
  </p:cSld>
  <p:clrMapOvr>
    <a:masterClrMapping/>
  </p:clrMapOvr>
</p:sld>
</file>

<file path=ppt/theme/theme1.xml><?xml version="1.0" encoding="utf-8"?>
<a:theme xmlns:a="http://schemas.openxmlformats.org/drawingml/2006/main" name="24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6_ホワイト">
  <a:themeElements>
    <a:clrScheme name="ホワイト">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ホワイト">
      <a:majorFont>
        <a:latin typeface="Calibri"/>
        <a:ea typeface="Calibri"/>
        <a:cs typeface="Calibri"/>
      </a:majorFont>
      <a:minorFont>
        <a:latin typeface="Helvetica"/>
        <a:ea typeface="Helvetica"/>
        <a:cs typeface="Helvetica"/>
      </a:minorFont>
    </a:fontScheme>
    <a:fmtScheme name="ホワイト">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奨励賞プレゼン">
  <a:themeElements>
    <a:clrScheme name="">
      <a:dk1>
        <a:srgbClr val="000000"/>
      </a:dk1>
      <a:lt1>
        <a:srgbClr val="FFFFFF"/>
      </a:lt1>
      <a:dk2>
        <a:srgbClr val="000000"/>
      </a:dk2>
      <a:lt2>
        <a:srgbClr val="FFFF00"/>
      </a:lt2>
      <a:accent1>
        <a:srgbClr val="00B7A5"/>
      </a:accent1>
      <a:accent2>
        <a:srgbClr val="D49FFF"/>
      </a:accent2>
      <a:accent3>
        <a:srgbClr val="AAAAAA"/>
      </a:accent3>
      <a:accent4>
        <a:srgbClr val="DADADA"/>
      </a:accent4>
      <a:accent5>
        <a:srgbClr val="AAD8CF"/>
      </a:accent5>
      <a:accent6>
        <a:srgbClr val="C090E7"/>
      </a:accent6>
      <a:hlink>
        <a:srgbClr val="7B00E4"/>
      </a:hlink>
      <a:folHlink>
        <a:srgbClr val="618FFD"/>
      </a:folHlink>
    </a:clrScheme>
    <a:fontScheme name="奨励賞プレゼン">
      <a:majorFont>
        <a:latin typeface="Osaka"/>
        <a:ea typeface="Osaka"/>
        <a:cs typeface="Osaka"/>
      </a:majorFont>
      <a:minorFont>
        <a:latin typeface="Osak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ja-JP" altLang="en-US" sz="2400" b="0" i="0" u="none" strike="noStrike" cap="none" normalizeH="0" baseline="0">
            <a:ln>
              <a:noFill/>
            </a:ln>
            <a:solidFill>
              <a:schemeClr val="tx1"/>
            </a:solidFill>
            <a:effectLst/>
            <a:latin typeface="Osaka" charset="-128"/>
            <a:ea typeface="Osaka" charset="-128"/>
            <a:cs typeface="Osaka"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ja-JP" altLang="en-US" sz="2400" b="0" i="0" u="none" strike="noStrike" cap="none" normalizeH="0" baseline="0">
            <a:ln>
              <a:noFill/>
            </a:ln>
            <a:solidFill>
              <a:schemeClr val="tx1"/>
            </a:solidFill>
            <a:effectLst/>
            <a:latin typeface="Osaka" charset="-128"/>
            <a:ea typeface="Osaka" charset="-128"/>
            <a:cs typeface="Osaka" charset="-128"/>
          </a:defRPr>
        </a:defPPr>
      </a:lstStyle>
    </a:lnDef>
  </a:objectDefaults>
  <a:extraClrSchemeLst>
    <a:extraClrScheme>
      <a:clrScheme name="奨励賞プレゼ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奨励賞プレゼ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奨励賞プレゼ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奨励賞プレゼ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奨励賞プレゼ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奨励賞プレゼ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奨励賞プレゼ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2112</Words>
  <Application>Microsoft Macintosh PowerPoint</Application>
  <PresentationFormat>35mm スライド</PresentationFormat>
  <Paragraphs>167</Paragraphs>
  <Slides>18</Slides>
  <Notes>5</Notes>
  <HiddenSlides>0</HiddenSlides>
  <MMClips>7</MMClips>
  <ScaleCrop>false</ScaleCrop>
  <HeadingPairs>
    <vt:vector size="6" baseType="variant">
      <vt:variant>
        <vt:lpstr>使用されているフォント</vt:lpstr>
      </vt:variant>
      <vt:variant>
        <vt:i4>13</vt:i4>
      </vt:variant>
      <vt:variant>
        <vt:lpstr>テーマ</vt:lpstr>
      </vt:variant>
      <vt:variant>
        <vt:i4>4</vt:i4>
      </vt:variant>
      <vt:variant>
        <vt:lpstr>スライド タイトル</vt:lpstr>
      </vt:variant>
      <vt:variant>
        <vt:i4>18</vt:i4>
      </vt:variant>
    </vt:vector>
  </HeadingPairs>
  <TitlesOfParts>
    <vt:vector size="35" baseType="lpstr">
      <vt:lpstr>HGPGothicE</vt:lpstr>
      <vt:lpstr>HGPSoeiKakugothicUB</vt:lpstr>
      <vt:lpstr>ＭＳ Ｐゴシック</vt:lpstr>
      <vt:lpstr>ＭＳ Ｐゴシック</vt:lpstr>
      <vt:lpstr>ＭＳ ゴシック</vt:lpstr>
      <vt:lpstr>Osaka</vt:lpstr>
      <vt:lpstr>細明朝体</vt:lpstr>
      <vt:lpstr>游ゴシック</vt:lpstr>
      <vt:lpstr>Arial</vt:lpstr>
      <vt:lpstr>Calibri</vt:lpstr>
      <vt:lpstr>Helvetica</vt:lpstr>
      <vt:lpstr>Monotype Sorts</vt:lpstr>
      <vt:lpstr>Times New Roman</vt:lpstr>
      <vt:lpstr>24_ホワイト</vt:lpstr>
      <vt:lpstr>26_ホワイト</vt:lpstr>
      <vt:lpstr>1_奨励賞プレゼン</vt:lpstr>
      <vt:lpstr>2_Office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産業医科大学</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大和 浩</dc:creator>
  <cp:lastModifiedBy>yamatouoeh@outlook.jp</cp:lastModifiedBy>
  <cp:revision>11</cp:revision>
  <dcterms:created xsi:type="dcterms:W3CDTF">2019-09-24T04:55:41Z</dcterms:created>
  <dcterms:modified xsi:type="dcterms:W3CDTF">2021-01-27T04:08:34Z</dcterms:modified>
</cp:coreProperties>
</file>