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820" r:id="rId3"/>
    <p:sldMasterId id="2147483833" r:id="rId4"/>
  </p:sldMasterIdLst>
  <p:sldIdLst>
    <p:sldId id="256" r:id="rId5"/>
    <p:sldId id="265" r:id="rId6"/>
    <p:sldId id="266" r:id="rId7"/>
    <p:sldId id="267" r:id="rId8"/>
    <p:sldId id="269" r:id="rId9"/>
    <p:sldId id="26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0287000" cy="6858000" type="35mm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4" y="-16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1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1180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タイトルと縦書きテキスト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roup 1266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1235" name="Shape 1235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1265" name="Group 1265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1236" name="Shape 1236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37" name="Shape 1237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38" name="Shape 1238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39" name="Shape 1239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0" name="Shape 1240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1" name="Shape 1241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2" name="Shape 1242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3" name="Shape 1243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4" name="Shape 1244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5" name="Shape 1245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6" name="Shape 1246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7" name="Shape 1247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8" name="Shape 1248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49" name="Shape 1249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0" name="Shape 1250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1" name="Shape 1251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2" name="Shape 1252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3" name="Shape 1253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4" name="Shape 1254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5" name="Shape 1255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6" name="Shape 1256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7" name="Shape 1257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8" name="Shape 1258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59" name="Shape 1259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60" name="Shape 1260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61" name="Shape 1261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62" name="Shape 1262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63" name="Shape 1263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64" name="Shape 1264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1267" name="Shape 1267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268" name="Shape 1268"/>
          <p:cNvSpPr>
            <a:spLocks noGrp="1"/>
          </p:cNvSpPr>
          <p:nvPr>
            <p:ph type="body" idx="1"/>
          </p:nvPr>
        </p:nvSpPr>
        <p:spPr>
          <a:xfrm>
            <a:off x="1312863" y="1981200"/>
            <a:ext cx="7791451" cy="4114800"/>
          </a:xfrm>
          <a:prstGeom prst="rect">
            <a:avLst/>
          </a:prstGeom>
        </p:spPr>
        <p:txBody>
          <a:bodyPr lIns="44450" tIns="44450" rIns="44450" bIns="44450"/>
          <a:lstStyle>
            <a:lvl1pPr defTabSz="914400">
              <a:buClr>
                <a:srgbClr val="FFFF00"/>
              </a:buClr>
              <a:buSzPct val="75000"/>
              <a:buFont typeface="Monotype Sorts"/>
              <a:buChar char="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defTabSz="914400">
              <a:buClr>
                <a:srgbClr val="FFFF00"/>
              </a:buClr>
              <a:buSzPct val="75000"/>
              <a:buFont typeface="Monotype Sorts"/>
              <a:buChar char="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defTabSz="914400">
              <a:buClr>
                <a:srgbClr val="FFFF00"/>
              </a:buClr>
              <a:buSzPct val="65000"/>
              <a:buFont typeface="Monotype Sorts"/>
              <a:buChar char="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defTabSz="914400">
              <a:buClr>
                <a:srgbClr val="FFFF00"/>
              </a:buClr>
              <a:buFont typeface="Monotype Sorts"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defTabSz="914400">
              <a:buClr>
                <a:srgbClr val="FFFF00"/>
              </a:buClr>
              <a:buFont typeface="Monotype Sorts"/>
              <a:buChar char="–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269" name="Shape 1269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309309"/>
      </p:ext>
    </p:extLst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縦書きタイトル/テキスト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7" name="Group 1307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1276" name="Shape 1276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1306" name="Group 1306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1277" name="Shape 1277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78" name="Shape 1278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79" name="Shape 1279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0" name="Shape 1280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1" name="Shape 1281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2" name="Shape 1282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3" name="Shape 1283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4" name="Shape 1284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5" name="Shape 1285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6" name="Shape 1286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7" name="Shape 1287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8" name="Shape 1288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89" name="Shape 1289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0" name="Shape 1290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1" name="Shape 1291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2" name="Shape 1292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3" name="Shape 1293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4" name="Shape 1294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5" name="Shape 1295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6" name="Shape 1296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7" name="Shape 1297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8" name="Shape 1298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99" name="Shape 1299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300" name="Shape 1300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301" name="Shape 1301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302" name="Shape 1302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303" name="Shape 1303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304" name="Shape 1304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305" name="Shape 1305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1308" name="Shape 1308"/>
          <p:cNvSpPr>
            <a:spLocks noGrp="1"/>
          </p:cNvSpPr>
          <p:nvPr>
            <p:ph type="title"/>
          </p:nvPr>
        </p:nvSpPr>
        <p:spPr>
          <a:xfrm>
            <a:off x="7156456" y="609600"/>
            <a:ext cx="1947865" cy="54864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309" name="Shape 1309"/>
          <p:cNvSpPr>
            <a:spLocks noGrp="1"/>
          </p:cNvSpPr>
          <p:nvPr>
            <p:ph type="body" idx="1"/>
          </p:nvPr>
        </p:nvSpPr>
        <p:spPr>
          <a:xfrm>
            <a:off x="1312890" y="609600"/>
            <a:ext cx="5691189" cy="5486400"/>
          </a:xfrm>
          <a:prstGeom prst="rect">
            <a:avLst/>
          </a:prstGeom>
        </p:spPr>
        <p:txBody>
          <a:bodyPr lIns="44450" tIns="44450" rIns="44450" bIns="44450"/>
          <a:lstStyle>
            <a:lvl1pPr defTabSz="914400">
              <a:buClr>
                <a:srgbClr val="FFFF00"/>
              </a:buClr>
              <a:buSzPct val="75000"/>
              <a:buFont typeface="Monotype Sorts"/>
              <a:buChar char="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defTabSz="914400">
              <a:buClr>
                <a:srgbClr val="FFFF00"/>
              </a:buClr>
              <a:buSzPct val="75000"/>
              <a:buFont typeface="Monotype Sorts"/>
              <a:buChar char="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defTabSz="914400">
              <a:buClr>
                <a:srgbClr val="FFFF00"/>
              </a:buClr>
              <a:buSzPct val="65000"/>
              <a:buFont typeface="Monotype Sorts"/>
              <a:buChar char="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defTabSz="914400">
              <a:buClr>
                <a:srgbClr val="FFFF00"/>
              </a:buClr>
              <a:buFont typeface="Monotype Sorts"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defTabSz="914400">
              <a:buClr>
                <a:srgbClr val="FFFF00"/>
              </a:buClr>
              <a:buFont typeface="Monotype Sorts"/>
              <a:buChar char="–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10" name="Shape 1310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715899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、メディア クリップ、テキスト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>
            <a:spLocks noGrp="1"/>
          </p:cNvSpPr>
          <p:nvPr>
            <p:ph type="title"/>
          </p:nvPr>
        </p:nvSpPr>
        <p:spPr>
          <a:xfrm>
            <a:off x="1340277" y="609600"/>
            <a:ext cx="7715251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318" name="Shape 1318"/>
          <p:cNvSpPr>
            <a:spLocks noGrp="1"/>
          </p:cNvSpPr>
          <p:nvPr>
            <p:ph type="media" sz="half" idx="13"/>
          </p:nvPr>
        </p:nvSpPr>
        <p:spPr>
          <a:xfrm>
            <a:off x="1312251" y="1981200"/>
            <a:ext cx="3816413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9" name="Shape 1319"/>
          <p:cNvSpPr>
            <a:spLocks noGrp="1"/>
          </p:cNvSpPr>
          <p:nvPr>
            <p:ph type="body" sz="half" idx="1"/>
          </p:nvPr>
        </p:nvSpPr>
        <p:spPr>
          <a:xfrm>
            <a:off x="5286930" y="1981200"/>
            <a:ext cx="3818060" cy="4114800"/>
          </a:xfrm>
          <a:prstGeom prst="rect">
            <a:avLst/>
          </a:prstGeom>
        </p:spPr>
        <p:txBody>
          <a:bodyPr lIns="44450" tIns="44450" rIns="44450" bIns="44450"/>
          <a:lstStyle>
            <a:lvl1pPr defTabSz="914400">
              <a:buClr>
                <a:srgbClr val="FFFF00"/>
              </a:buClr>
              <a:buSzPct val="75000"/>
              <a:buFont typeface="Monotype Sorts"/>
              <a:buChar char="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defTabSz="914400">
              <a:buClr>
                <a:srgbClr val="FFFF00"/>
              </a:buClr>
              <a:buSzPct val="75000"/>
              <a:buFont typeface="Monotype Sorts"/>
              <a:buChar char="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defTabSz="914400">
              <a:buClr>
                <a:srgbClr val="FFFF00"/>
              </a:buClr>
              <a:buSzPct val="65000"/>
              <a:buFont typeface="Monotype Sorts"/>
              <a:buChar char="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defTabSz="914400">
              <a:buClr>
                <a:srgbClr val="FFFF00"/>
              </a:buClr>
              <a:buFont typeface="Monotype Sorts"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defTabSz="914400">
              <a:buClr>
                <a:srgbClr val="FFFF00"/>
              </a:buClr>
              <a:buFont typeface="Monotype Sorts"/>
              <a:buChar char="–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20" name="Shape 1320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393769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とグラフ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Shape 1327"/>
          <p:cNvSpPr>
            <a:spLocks noGrp="1"/>
          </p:cNvSpPr>
          <p:nvPr>
            <p:ph type="title"/>
          </p:nvPr>
        </p:nvSpPr>
        <p:spPr>
          <a:xfrm>
            <a:off x="1340277" y="609600"/>
            <a:ext cx="7715251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328" name="Shape 1328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248125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と表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336" name="Shape 1336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145274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Shape 13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361" name="Shape 13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62" name="Shape 1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113462"/>
      </p:ext>
    </p:extLst>
  </p:cSld>
  <p:clrMapOvr>
    <a:masterClrMapping/>
  </p:clrMapOvr>
  <p:transition xmlns:p14="http://schemas.microsoft.com/office/powerpoint/2010/main"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Shape 1369"/>
          <p:cNvSpPr>
            <a:spLocks noGrp="1"/>
          </p:cNvSpPr>
          <p:nvPr>
            <p:ph type="title"/>
          </p:nvPr>
        </p:nvSpPr>
        <p:spPr>
          <a:xfrm>
            <a:off x="812601" y="4406901"/>
            <a:ext cx="874395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タイトルテキスト</a:t>
            </a:r>
          </a:p>
        </p:txBody>
      </p:sp>
      <p:sp>
        <p:nvSpPr>
          <p:cNvPr id="1370" name="Shape 1370"/>
          <p:cNvSpPr>
            <a:spLocks noGrp="1"/>
          </p:cNvSpPr>
          <p:nvPr>
            <p:ph type="body" sz="quarter" idx="1"/>
          </p:nvPr>
        </p:nvSpPr>
        <p:spPr>
          <a:xfrm>
            <a:off x="812601" y="2906713"/>
            <a:ext cx="874395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71" name="Shape 13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952108"/>
      </p:ext>
    </p:extLst>
  </p:cSld>
  <p:clrMapOvr>
    <a:masterClrMapping/>
  </p:clrMapOvr>
  <p:transition xmlns:p14="http://schemas.microsoft.com/office/powerpoint/2010/main"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379" name="Shape 1379"/>
          <p:cNvSpPr>
            <a:spLocks noGrp="1"/>
          </p:cNvSpPr>
          <p:nvPr>
            <p:ph type="body" sz="half" idx="1"/>
          </p:nvPr>
        </p:nvSpPr>
        <p:spPr>
          <a:xfrm>
            <a:off x="578643" y="1600200"/>
            <a:ext cx="5122071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80" name="Shape 1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66245"/>
      </p:ext>
    </p:extLst>
  </p:cSld>
  <p:clrMapOvr>
    <a:masterClrMapping/>
  </p:clrMapOvr>
  <p:transition xmlns:p14="http://schemas.microsoft.com/office/powerpoint/2010/main"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Shape 13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388" name="Shape 1388"/>
          <p:cNvSpPr>
            <a:spLocks noGrp="1"/>
          </p:cNvSpPr>
          <p:nvPr>
            <p:ph type="body" sz="quarter" idx="1"/>
          </p:nvPr>
        </p:nvSpPr>
        <p:spPr>
          <a:xfrm>
            <a:off x="514350" y="1535112"/>
            <a:ext cx="454521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89" name="Shape 1389"/>
          <p:cNvSpPr>
            <a:spLocks noGrp="1"/>
          </p:cNvSpPr>
          <p:nvPr>
            <p:ph type="body" sz="quarter" idx="13"/>
          </p:nvPr>
        </p:nvSpPr>
        <p:spPr>
          <a:xfrm>
            <a:off x="5225653" y="1535112"/>
            <a:ext cx="4546998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90" name="Shape 13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254206"/>
      </p:ext>
    </p:extLst>
  </p:cSld>
  <p:clrMapOvr>
    <a:masterClrMapping/>
  </p:clrMapOvr>
  <p:transition xmlns:p14="http://schemas.microsoft.com/office/powerpoint/2010/main"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Shape 13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398" name="Shape 13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452751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064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タイトルテキスト</a:t>
            </a:r>
          </a:p>
        </p:txBody>
      </p:sp>
      <p:sp>
        <p:nvSpPr>
          <p:cNvPr id="1413" name="Shape 1413"/>
          <p:cNvSpPr>
            <a:spLocks noGrp="1"/>
          </p:cNvSpPr>
          <p:nvPr>
            <p:ph type="body" idx="1"/>
          </p:nvPr>
        </p:nvSpPr>
        <p:spPr>
          <a:xfrm>
            <a:off x="4021930" y="273050"/>
            <a:ext cx="5750720" cy="5853114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14" name="Shape 1414"/>
          <p:cNvSpPr>
            <a:spLocks noGrp="1"/>
          </p:cNvSpPr>
          <p:nvPr>
            <p:ph type="body" sz="half" idx="13"/>
          </p:nvPr>
        </p:nvSpPr>
        <p:spPr>
          <a:xfrm>
            <a:off x="514351" y="1435101"/>
            <a:ext cx="3384353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415" name="Shape 1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207811"/>
      </p:ext>
    </p:extLst>
  </p:cSld>
  <p:clrMapOvr>
    <a:masterClrMapping/>
  </p:clrMapOvr>
  <p:transition xmlns:p14="http://schemas.microsoft.com/office/powerpoint/2010/main"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Shape 1422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タイトルテキスト</a:t>
            </a:r>
          </a:p>
        </p:txBody>
      </p:sp>
      <p:sp>
        <p:nvSpPr>
          <p:cNvPr id="1423" name="Shape 1423"/>
          <p:cNvSpPr>
            <a:spLocks noGrp="1"/>
          </p:cNvSpPr>
          <p:nvPr>
            <p:ph type="pic" sz="half" idx="13"/>
          </p:nvPr>
        </p:nvSpPr>
        <p:spPr>
          <a:xfrm>
            <a:off x="2016324" y="612775"/>
            <a:ext cx="6172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4" name="Shape 1424"/>
          <p:cNvSpPr>
            <a:spLocks noGrp="1"/>
          </p:cNvSpPr>
          <p:nvPr>
            <p:ph type="body" sz="quarter" idx="1"/>
          </p:nvPr>
        </p:nvSpPr>
        <p:spPr>
          <a:xfrm>
            <a:off x="2016324" y="5367337"/>
            <a:ext cx="6172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25" name="Shape 14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659493"/>
      </p:ext>
    </p:extLst>
  </p:cSld>
  <p:clrMapOvr>
    <a:masterClrMapping/>
  </p:clrMapOvr>
  <p:transition xmlns:p14="http://schemas.microsoft.com/office/powerpoint/2010/main"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433" name="Shape 14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34" name="Shape 1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830448"/>
      </p:ext>
    </p:extLst>
  </p:cSld>
  <p:clrMapOvr>
    <a:masterClrMapping/>
  </p:clrMapOvr>
  <p:transition xmlns:p14="http://schemas.microsoft.com/office/powerpoint/2010/main"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Shape 1441"/>
          <p:cNvSpPr>
            <a:spLocks noGrp="1"/>
          </p:cNvSpPr>
          <p:nvPr>
            <p:ph type="title"/>
          </p:nvPr>
        </p:nvSpPr>
        <p:spPr>
          <a:xfrm>
            <a:off x="8390335" y="274639"/>
            <a:ext cx="2603898" cy="585152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442" name="Shape 1442"/>
          <p:cNvSpPr>
            <a:spLocks noGrp="1"/>
          </p:cNvSpPr>
          <p:nvPr>
            <p:ph type="body" idx="1"/>
          </p:nvPr>
        </p:nvSpPr>
        <p:spPr>
          <a:xfrm>
            <a:off x="578643" y="274639"/>
            <a:ext cx="7640242" cy="5851526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43" name="Shape 1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748060"/>
      </p:ext>
    </p:extLst>
  </p:cSld>
  <p:clrMapOvr>
    <a:masterClrMapping/>
  </p:clrMapOvr>
  <p:transition xmlns:p14="http://schemas.microsoft.com/office/powerpoint/2010/main"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>
            <a:spLocks noGrp="1"/>
          </p:cNvSpPr>
          <p:nvPr>
            <p:ph type="title"/>
          </p:nvPr>
        </p:nvSpPr>
        <p:spPr>
          <a:xfrm>
            <a:off x="755654" y="568325"/>
            <a:ext cx="8782051" cy="11445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3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458" name="Shape 1458"/>
          <p:cNvSpPr>
            <a:spLocks noGrp="1"/>
          </p:cNvSpPr>
          <p:nvPr>
            <p:ph type="body" idx="1"/>
          </p:nvPr>
        </p:nvSpPr>
        <p:spPr>
          <a:xfrm>
            <a:off x="755654" y="1906588"/>
            <a:ext cx="8782051" cy="4319588"/>
          </a:xfrm>
          <a:prstGeom prst="rect">
            <a:avLst/>
          </a:prstGeom>
        </p:spPr>
        <p:txBody>
          <a:bodyPr lIns="0" tIns="0" rIns="0" bIns="0"/>
          <a:lstStyle>
            <a:lvl1pPr marL="431800" indent="-32385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7291" indent="-221029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59416" indent="-179916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215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0" indent="-215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59" name="Shape 1459"/>
          <p:cNvSpPr>
            <a:spLocks noGrp="1"/>
          </p:cNvSpPr>
          <p:nvPr>
            <p:ph type="sldNum" sz="quarter" idx="2"/>
          </p:nvPr>
        </p:nvSpPr>
        <p:spPr>
          <a:xfrm>
            <a:off x="7372350" y="6356375"/>
            <a:ext cx="511334" cy="472045"/>
          </a:xfrm>
          <a:prstGeom prst="rect">
            <a:avLst/>
          </a:prstGeom>
        </p:spPr>
        <p:txBody>
          <a:bodyPr anchor="t"/>
          <a:lstStyle>
            <a:lvl1pPr algn="l" defTabSz="914400">
              <a:defRPr sz="2400">
                <a:latin typeface="Osaka"/>
                <a:ea typeface="Osaka"/>
                <a:cs typeface="Osaka"/>
                <a:sym typeface="Osaka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68402"/>
      </p:ext>
    </p:extLst>
  </p:cSld>
  <p:clrMapOvr>
    <a:masterClrMapping/>
  </p:clrMapOvr>
  <p:transition xmlns:p14="http://schemas.microsoft.com/office/powerpoint/2010/main"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Shape 1466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3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467" name="Shape 1467"/>
          <p:cNvSpPr>
            <a:spLocks noGrp="1"/>
          </p:cNvSpPr>
          <p:nvPr>
            <p:ph type="media" sz="half" idx="13"/>
          </p:nvPr>
        </p:nvSpPr>
        <p:spPr>
          <a:xfrm>
            <a:off x="1312877" y="1981200"/>
            <a:ext cx="3819526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68" name="Shape 1468"/>
          <p:cNvSpPr>
            <a:spLocks noGrp="1"/>
          </p:cNvSpPr>
          <p:nvPr>
            <p:ph type="body" sz="half" idx="1"/>
          </p:nvPr>
        </p:nvSpPr>
        <p:spPr>
          <a:xfrm>
            <a:off x="5284792" y="1981200"/>
            <a:ext cx="3819526" cy="4114800"/>
          </a:xfrm>
          <a:prstGeom prst="rect">
            <a:avLst/>
          </a:prstGeom>
        </p:spPr>
        <p:txBody>
          <a:bodyPr lIns="0" tIns="0" rIns="0" bIns="0"/>
          <a:lstStyle>
            <a:lvl1pPr marL="431800" indent="-32385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7291" indent="-221029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59416" indent="-179916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215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0" indent="-215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69" name="Shape 1469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551780"/>
      </p:ext>
    </p:extLst>
  </p:cSld>
  <p:clrMapOvr>
    <a:masterClrMapping/>
  </p:clrMapOvr>
  <p:transition xmlns:p14="http://schemas.microsoft.com/office/powerpoint/2010/main"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3000"/>
              </a:lnSpc>
              <a:defRPr sz="2800" b="1"/>
            </a:lvl1pPr>
          </a:lstStyle>
          <a:p>
            <a:r>
              <a:t>タイトルテキスト</a:t>
            </a:r>
          </a:p>
        </p:txBody>
      </p:sp>
      <p:sp>
        <p:nvSpPr>
          <p:cNvPr id="1493" name="Shape 1493"/>
          <p:cNvSpPr>
            <a:spLocks noGrp="1"/>
          </p:cNvSpPr>
          <p:nvPr>
            <p:ph type="sldNum" sz="quarter" idx="2"/>
          </p:nvPr>
        </p:nvSpPr>
        <p:spPr>
          <a:xfrm>
            <a:off x="7372350" y="6356363"/>
            <a:ext cx="511334" cy="472044"/>
          </a:xfrm>
          <a:prstGeom prst="rect">
            <a:avLst/>
          </a:prstGeom>
        </p:spPr>
        <p:txBody>
          <a:bodyPr anchor="t"/>
          <a:lstStyle>
            <a:lvl1pPr algn="l" defTabSz="914400">
              <a:defRPr sz="2400">
                <a:latin typeface="Osaka"/>
                <a:ea typeface="Osaka"/>
                <a:cs typeface="Osaka"/>
                <a:sym typeface="Osaka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79218"/>
      </p:ext>
    </p:extLst>
  </p:cSld>
  <p:clrMapOvr>
    <a:masterClrMapping/>
  </p:clrMapOvr>
  <p:transition xmlns:p14="http://schemas.microsoft.com/office/powerpoint/2010/main"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Shape 15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3000"/>
              </a:lnSpc>
              <a:defRPr sz="2800" b="1"/>
            </a:lvl1pPr>
          </a:lstStyle>
          <a:p>
            <a:r>
              <a:t>タイトルテキスト</a:t>
            </a:r>
          </a:p>
        </p:txBody>
      </p:sp>
      <p:sp>
        <p:nvSpPr>
          <p:cNvPr id="1501" name="Shape 1501"/>
          <p:cNvSpPr>
            <a:spLocks noGrp="1"/>
          </p:cNvSpPr>
          <p:nvPr>
            <p:ph type="sldNum" sz="quarter" idx="2"/>
          </p:nvPr>
        </p:nvSpPr>
        <p:spPr>
          <a:xfrm>
            <a:off x="7372350" y="6356363"/>
            <a:ext cx="511334" cy="472044"/>
          </a:xfrm>
          <a:prstGeom prst="rect">
            <a:avLst/>
          </a:prstGeom>
        </p:spPr>
        <p:txBody>
          <a:bodyPr anchor="t"/>
          <a:lstStyle>
            <a:lvl1pPr algn="l" defTabSz="914400">
              <a:defRPr sz="2400">
                <a:latin typeface="Osaka"/>
                <a:ea typeface="Osaka"/>
                <a:cs typeface="Osaka"/>
                <a:sym typeface="Osaka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07796"/>
      </p:ext>
    </p:extLst>
  </p:cSld>
  <p:clrMapOvr>
    <a:masterClrMapping/>
  </p:clrMapOvr>
  <p:transition xmlns:p14="http://schemas.microsoft.com/office/powerpoint/2010/main"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3000"/>
              </a:lnSpc>
              <a:defRPr sz="2800" b="1"/>
            </a:lvl1pPr>
          </a:lstStyle>
          <a:p>
            <a:r>
              <a:t>タイトルテキスト</a:t>
            </a:r>
          </a:p>
        </p:txBody>
      </p:sp>
      <p:sp>
        <p:nvSpPr>
          <p:cNvPr id="1509" name="Shape 1509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 lIns="0" tIns="0" rIns="0" bIns="0"/>
          <a:lstStyle>
            <a:lvl1pPr marL="431800" indent="-32385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defRPr sz="2000"/>
            </a:lvl1pPr>
            <a:lvl2pPr marL="797291" indent="-221029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000"/>
            </a:lvl2pPr>
            <a:lvl3pPr marL="1259416" indent="-179916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000"/>
            </a:lvl3pPr>
            <a:lvl4pPr marL="1727200" indent="-215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000"/>
            </a:lvl4pPr>
            <a:lvl5pPr marL="2159000" indent="-215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10" name="Shape 1510"/>
          <p:cNvSpPr>
            <a:spLocks noGrp="1"/>
          </p:cNvSpPr>
          <p:nvPr>
            <p:ph type="sldNum" sz="quarter" idx="2"/>
          </p:nvPr>
        </p:nvSpPr>
        <p:spPr>
          <a:xfrm>
            <a:off x="7372350" y="6356363"/>
            <a:ext cx="511334" cy="472044"/>
          </a:xfrm>
          <a:prstGeom prst="rect">
            <a:avLst/>
          </a:prstGeom>
        </p:spPr>
        <p:txBody>
          <a:bodyPr anchor="t"/>
          <a:lstStyle>
            <a:lvl1pPr algn="l" defTabSz="914400">
              <a:defRPr sz="2400">
                <a:latin typeface="Osaka"/>
                <a:ea typeface="Osaka"/>
                <a:cs typeface="Osaka"/>
                <a:sym typeface="Osaka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42709"/>
      </p:ext>
    </p:extLst>
  </p:cSld>
  <p:clrMapOvr>
    <a:masterClrMapping/>
  </p:clrMapOvr>
  <p:transition xmlns:p14="http://schemas.microsoft.com/office/powerpoint/2010/main"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Shape 1517"/>
          <p:cNvSpPr>
            <a:spLocks noGrp="1"/>
          </p:cNvSpPr>
          <p:nvPr>
            <p:ph type="title"/>
          </p:nvPr>
        </p:nvSpPr>
        <p:spPr>
          <a:xfrm>
            <a:off x="755653" y="568325"/>
            <a:ext cx="8782051" cy="11445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3000"/>
              </a:lnSpc>
              <a:defRPr sz="2800" b="1"/>
            </a:lvl1pPr>
          </a:lstStyle>
          <a:p>
            <a:r>
              <a:t>タイトルテキスト</a:t>
            </a:r>
          </a:p>
        </p:txBody>
      </p:sp>
      <p:sp>
        <p:nvSpPr>
          <p:cNvPr id="1518" name="Shape 1518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 lIns="0" tIns="0" rIns="0" bIns="0"/>
          <a:lstStyle>
            <a:lvl1pPr marL="431800" indent="-32385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defRPr sz="2800"/>
            </a:lvl1pPr>
            <a:lvl2pPr marL="911489" indent="-335227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800"/>
            </a:lvl2pPr>
            <a:lvl3pPr marL="1381760" indent="-30226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800"/>
            </a:lvl3pPr>
            <a:lvl4pPr marL="1847144" indent="-335844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800"/>
            </a:lvl4pPr>
            <a:lvl5pPr marL="2278944" indent="-335844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19" name="Shape 1519"/>
          <p:cNvSpPr>
            <a:spLocks noGrp="1"/>
          </p:cNvSpPr>
          <p:nvPr>
            <p:ph type="sldNum" sz="quarter" idx="2"/>
          </p:nvPr>
        </p:nvSpPr>
        <p:spPr>
          <a:xfrm>
            <a:off x="7372350" y="6356363"/>
            <a:ext cx="511334" cy="472044"/>
          </a:xfrm>
          <a:prstGeom prst="rect">
            <a:avLst/>
          </a:prstGeom>
        </p:spPr>
        <p:txBody>
          <a:bodyPr anchor="t"/>
          <a:lstStyle>
            <a:lvl1pPr algn="l" defTabSz="914400">
              <a:defRPr sz="2400">
                <a:latin typeface="Osaka"/>
                <a:ea typeface="Osaka"/>
                <a:cs typeface="Osaka"/>
                <a:sym typeface="Osaka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81791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12601" y="4406901"/>
            <a:ext cx="874395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タイトルテキスト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12601" y="2906713"/>
            <a:ext cx="874395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133899"/>
      </p:ext>
    </p:extLst>
  </p:cSld>
  <p:clrMapOvr>
    <a:masterClrMapping/>
  </p:clrMapOvr>
  <p:transition xmlns:p14="http://schemas.microsoft.com/office/powerpoint/2010/main"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>
            <a:spLocks noGrp="1"/>
          </p:cNvSpPr>
          <p:nvPr>
            <p:ph type="title"/>
          </p:nvPr>
        </p:nvSpPr>
        <p:spPr>
          <a:xfrm>
            <a:off x="771525" y="2130437"/>
            <a:ext cx="8743950" cy="147002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3000"/>
              </a:lnSpc>
              <a:defRPr sz="2800" b="1"/>
            </a:lvl1pPr>
          </a:lstStyle>
          <a:p>
            <a:r>
              <a:t>タイトルテキスト</a:t>
            </a:r>
          </a:p>
        </p:txBody>
      </p:sp>
      <p:sp>
        <p:nvSpPr>
          <p:cNvPr id="1527" name="Shape 1527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3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 algn="ctr">
              <a:lnSpc>
                <a:spcPct val="93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 algn="ctr">
              <a:lnSpc>
                <a:spcPct val="93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 algn="ctr">
              <a:lnSpc>
                <a:spcPct val="93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 algn="ctr">
              <a:lnSpc>
                <a:spcPct val="93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28" name="Shape 1528"/>
          <p:cNvSpPr>
            <a:spLocks noGrp="1"/>
          </p:cNvSpPr>
          <p:nvPr>
            <p:ph type="sldNum" sz="quarter" idx="2"/>
          </p:nvPr>
        </p:nvSpPr>
        <p:spPr>
          <a:xfrm>
            <a:off x="7372350" y="6356363"/>
            <a:ext cx="511334" cy="472044"/>
          </a:xfrm>
          <a:prstGeom prst="rect">
            <a:avLst/>
          </a:prstGeom>
        </p:spPr>
        <p:txBody>
          <a:bodyPr anchor="t"/>
          <a:lstStyle>
            <a:lvl1pPr algn="l" defTabSz="914400">
              <a:defRPr sz="2400">
                <a:latin typeface="Osaka"/>
                <a:ea typeface="Osaka"/>
                <a:cs typeface="Osaka"/>
                <a:sym typeface="Osaka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58144"/>
      </p:ext>
    </p:extLst>
  </p:cSld>
  <p:clrMapOvr>
    <a:masterClrMapping/>
  </p:clrMapOvr>
  <p:transition xmlns:p14="http://schemas.microsoft.com/office/powerpoint/2010/main"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Shape 1535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3000"/>
              </a:lnSpc>
              <a:defRPr sz="2800" b="1"/>
            </a:lvl1pPr>
          </a:lstStyle>
          <a:p>
            <a:r>
              <a:t>タイトルテキスト</a:t>
            </a:r>
          </a:p>
        </p:txBody>
      </p:sp>
      <p:sp>
        <p:nvSpPr>
          <p:cNvPr id="1536" name="Shape 1536"/>
          <p:cNvSpPr>
            <a:spLocks noGrp="1"/>
          </p:cNvSpPr>
          <p:nvPr>
            <p:ph type="media" sz="half" idx="13"/>
          </p:nvPr>
        </p:nvSpPr>
        <p:spPr>
          <a:xfrm>
            <a:off x="1312877" y="1981200"/>
            <a:ext cx="3819526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7" name="Shape 1537"/>
          <p:cNvSpPr>
            <a:spLocks noGrp="1"/>
          </p:cNvSpPr>
          <p:nvPr>
            <p:ph type="body" sz="half" idx="1"/>
          </p:nvPr>
        </p:nvSpPr>
        <p:spPr>
          <a:xfrm>
            <a:off x="5284792" y="1981200"/>
            <a:ext cx="3819526" cy="4114800"/>
          </a:xfrm>
          <a:prstGeom prst="rect">
            <a:avLst/>
          </a:prstGeom>
        </p:spPr>
        <p:txBody>
          <a:bodyPr lIns="0" tIns="0" rIns="0" bIns="0"/>
          <a:lstStyle>
            <a:lvl1pPr marL="431800" indent="-32385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defRPr sz="2000"/>
            </a:lvl1pPr>
            <a:lvl2pPr marL="797291" indent="-221029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000"/>
            </a:lvl2pPr>
            <a:lvl3pPr marL="1259416" indent="-179916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000"/>
            </a:lvl3pPr>
            <a:lvl4pPr marL="1727200" indent="-215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75000"/>
              <a:buChar char="−"/>
              <a:defRPr sz="2000"/>
            </a:lvl4pPr>
            <a:lvl5pPr marL="2159000" indent="-215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38" name="Shape 1538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434477"/>
      </p:ext>
    </p:extLst>
  </p:cSld>
  <p:clrMapOvr>
    <a:masterClrMapping/>
  </p:clrMapOvr>
  <p:transition xmlns:p14="http://schemas.microsoft.com/office/powerpoint/2010/main"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Shape 1545"/>
          <p:cNvSpPr>
            <a:spLocks noGrp="1"/>
          </p:cNvSpPr>
          <p:nvPr>
            <p:ph type="title"/>
          </p:nvPr>
        </p:nvSpPr>
        <p:spPr>
          <a:xfrm>
            <a:off x="771525" y="2130531"/>
            <a:ext cx="8743950" cy="14700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546" name="Shape 1546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47" name="Shape 154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55682"/>
      </p:ext>
    </p:extLst>
  </p:cSld>
  <p:clrMapOvr>
    <a:masterClrMapping/>
  </p:clrMapOvr>
  <p:transition xmlns:p14="http://schemas.microsoft.com/office/powerpoint/2010/main"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Shape 1554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555" name="Shape 1555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56" name="Shape 1556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8839"/>
      </p:ext>
    </p:extLst>
  </p:cSld>
  <p:clrMapOvr>
    <a:masterClrMapping/>
  </p:clrMapOvr>
  <p:transition xmlns:p14="http://schemas.microsoft.com/office/powerpoint/2010/main"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>
            <a:spLocks noGrp="1"/>
          </p:cNvSpPr>
          <p:nvPr>
            <p:ph type="title"/>
          </p:nvPr>
        </p:nvSpPr>
        <p:spPr>
          <a:xfrm>
            <a:off x="812800" y="4407005"/>
            <a:ext cx="8743950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564" name="Shape 1564"/>
          <p:cNvSpPr>
            <a:spLocks noGrp="1"/>
          </p:cNvSpPr>
          <p:nvPr>
            <p:ph type="body" sz="quarter" idx="1"/>
          </p:nvPr>
        </p:nvSpPr>
        <p:spPr>
          <a:xfrm>
            <a:off x="812800" y="2906713"/>
            <a:ext cx="8743950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65" name="Shape 1565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66488"/>
      </p:ext>
    </p:extLst>
  </p:cSld>
  <p:clrMapOvr>
    <a:masterClrMapping/>
  </p:clrMapOvr>
  <p:transition xmlns:p14="http://schemas.microsoft.com/office/powerpoint/2010/main"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Shape 1572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573" name="Shape 1573"/>
          <p:cNvSpPr>
            <a:spLocks noGrp="1"/>
          </p:cNvSpPr>
          <p:nvPr>
            <p:ph type="body" sz="half" idx="1"/>
          </p:nvPr>
        </p:nvSpPr>
        <p:spPr>
          <a:xfrm>
            <a:off x="771584" y="1981200"/>
            <a:ext cx="4295776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74" name="Shape 1574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3120"/>
      </p:ext>
    </p:extLst>
  </p:cSld>
  <p:clrMapOvr>
    <a:masterClrMapping/>
  </p:clrMapOvr>
  <p:transition xmlns:p14="http://schemas.microsoft.com/office/powerpoint/2010/main"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Shape 15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582" name="Shape 1582"/>
          <p:cNvSpPr>
            <a:spLocks noGrp="1"/>
          </p:cNvSpPr>
          <p:nvPr>
            <p:ph type="body" sz="quarter" idx="1"/>
          </p:nvPr>
        </p:nvSpPr>
        <p:spPr>
          <a:xfrm>
            <a:off x="514351" y="1535112"/>
            <a:ext cx="4545015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83" name="Shape 1583"/>
          <p:cNvSpPr>
            <a:spLocks noGrp="1"/>
          </p:cNvSpPr>
          <p:nvPr>
            <p:ph type="body" sz="quarter" idx="13"/>
          </p:nvPr>
        </p:nvSpPr>
        <p:spPr>
          <a:xfrm>
            <a:off x="5226051" y="1535112"/>
            <a:ext cx="4546601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84" name="Shape 1584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23814"/>
      </p:ext>
    </p:extLst>
  </p:cSld>
  <p:clrMapOvr>
    <a:masterClrMapping/>
  </p:clrMapOvr>
  <p:transition xmlns:p14="http://schemas.microsoft.com/office/powerpoint/2010/main"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Shape 159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592" name="Shape 1592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81241"/>
      </p:ext>
    </p:extLst>
  </p:cSld>
  <p:clrMapOvr>
    <a:masterClrMapping/>
  </p:clrMapOvr>
  <p:transition xmlns:p14="http://schemas.microsoft.com/office/powerpoint/2010/main"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1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07" name="Shape 1607"/>
          <p:cNvSpPr>
            <a:spLocks noGrp="1"/>
          </p:cNvSpPr>
          <p:nvPr>
            <p:ph type="body" idx="1"/>
          </p:nvPr>
        </p:nvSpPr>
        <p:spPr>
          <a:xfrm>
            <a:off x="4022726" y="273156"/>
            <a:ext cx="5749926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08" name="Shape 1608"/>
          <p:cNvSpPr>
            <a:spLocks noGrp="1"/>
          </p:cNvSpPr>
          <p:nvPr>
            <p:ph type="body" sz="half" idx="13"/>
          </p:nvPr>
        </p:nvSpPr>
        <p:spPr>
          <a:xfrm>
            <a:off x="514354" y="1435103"/>
            <a:ext cx="3384551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609" name="Shape 1609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3953"/>
      </p:ext>
    </p:extLst>
  </p:cSld>
  <p:clrMapOvr>
    <a:masterClrMapping/>
  </p:clrMapOvr>
  <p:transition xmlns:p14="http://schemas.microsoft.com/office/powerpoint/2010/main"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Shape 1616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17" name="Shape 1617"/>
          <p:cNvSpPr>
            <a:spLocks noGrp="1"/>
          </p:cNvSpPr>
          <p:nvPr>
            <p:ph type="pic" sz="half" idx="13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8" name="Shape 1618"/>
          <p:cNvSpPr>
            <a:spLocks noGrp="1"/>
          </p:cNvSpPr>
          <p:nvPr>
            <p:ph type="body" sz="quarter" idx="1"/>
          </p:nvPr>
        </p:nvSpPr>
        <p:spPr>
          <a:xfrm>
            <a:off x="2016125" y="5367337"/>
            <a:ext cx="6172200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19" name="Shape 1619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47932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578643" y="1600200"/>
            <a:ext cx="5122071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675877"/>
      </p:ext>
    </p:extLst>
  </p:cSld>
  <p:clrMapOvr>
    <a:masterClrMapping/>
  </p:clrMapOvr>
  <p:transition xmlns:p14="http://schemas.microsoft.com/office/powerpoint/2010/main"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Shape 1626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27" name="Shape 1627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28" name="Shape 1628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9694"/>
      </p:ext>
    </p:extLst>
  </p:cSld>
  <p:clrMapOvr>
    <a:masterClrMapping/>
  </p:clrMapOvr>
  <p:transition xmlns:p14="http://schemas.microsoft.com/office/powerpoint/2010/main"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Shape 1635"/>
          <p:cNvSpPr>
            <a:spLocks noGrp="1"/>
          </p:cNvSpPr>
          <p:nvPr>
            <p:ph type="title"/>
          </p:nvPr>
        </p:nvSpPr>
        <p:spPr>
          <a:xfrm>
            <a:off x="7329489" y="609600"/>
            <a:ext cx="2185989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36" name="Shape 1636"/>
          <p:cNvSpPr>
            <a:spLocks noGrp="1"/>
          </p:cNvSpPr>
          <p:nvPr>
            <p:ph type="body" idx="1"/>
          </p:nvPr>
        </p:nvSpPr>
        <p:spPr>
          <a:xfrm>
            <a:off x="771525" y="609600"/>
            <a:ext cx="6405563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37" name="Shape 163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00274"/>
      </p:ext>
    </p:extLst>
  </p:cSld>
  <p:clrMapOvr>
    <a:masterClrMapping/>
  </p:clrMapOvr>
  <p:transition xmlns:p14="http://schemas.microsoft.com/office/powerpoint/2010/main"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Shape 1644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45" name="Shape 1645"/>
          <p:cNvSpPr>
            <a:spLocks noGrp="1"/>
          </p:cNvSpPr>
          <p:nvPr>
            <p:ph type="body" sz="half" idx="1"/>
          </p:nvPr>
        </p:nvSpPr>
        <p:spPr>
          <a:xfrm>
            <a:off x="771584" y="1981200"/>
            <a:ext cx="4295776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46" name="Shape 1646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10890"/>
      </p:ext>
    </p:extLst>
  </p:cSld>
  <p:clrMapOvr>
    <a:masterClrMapping/>
  </p:clrMapOvr>
  <p:transition xmlns:p14="http://schemas.microsoft.com/office/powerpoint/2010/main"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Shape 1653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54" name="Shape 1654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8922"/>
      </p:ext>
    </p:extLst>
  </p:cSld>
  <p:clrMapOvr>
    <a:masterClrMapping/>
  </p:clrMapOvr>
  <p:transition xmlns:p14="http://schemas.microsoft.com/office/powerpoint/2010/main"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Shape 166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62" name="Shape 166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43950" cy="19812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63" name="Shape 1663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91427"/>
      </p:ext>
    </p:extLst>
  </p:cSld>
  <p:clrMapOvr>
    <a:masterClrMapping/>
  </p:clrMapOvr>
  <p:transition xmlns:p14="http://schemas.microsoft.com/office/powerpoint/2010/main"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71" name="Shape 1671"/>
          <p:cNvSpPr>
            <a:spLocks noGrp="1"/>
          </p:cNvSpPr>
          <p:nvPr>
            <p:ph type="body" sz="quarter" idx="1"/>
          </p:nvPr>
        </p:nvSpPr>
        <p:spPr>
          <a:xfrm>
            <a:off x="771584" y="1981200"/>
            <a:ext cx="4295776" cy="19812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72" name="Shape 1672"/>
          <p:cNvSpPr>
            <a:spLocks noGrp="1"/>
          </p:cNvSpPr>
          <p:nvPr>
            <p:ph type="body" sz="half" idx="13"/>
          </p:nvPr>
        </p:nvSpPr>
        <p:spPr>
          <a:xfrm>
            <a:off x="5219758" y="1981200"/>
            <a:ext cx="4295776" cy="4114800"/>
          </a:xfrm>
          <a:prstGeom prst="rect">
            <a:avLst/>
          </a:prstGeom>
        </p:spPr>
        <p:txBody>
          <a:bodyPr/>
          <a:lstStyle/>
          <a:p>
            <a: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673" name="Shape 1673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71365"/>
      </p:ext>
    </p:extLst>
  </p:cSld>
  <p:clrMapOvr>
    <a:masterClrMapping/>
  </p:clrMapOvr>
  <p:transition xmlns:p14="http://schemas.microsoft.com/office/powerpoint/2010/main"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Shape 1680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681" name="Shape 1681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84905"/>
      </p:ext>
    </p:extLst>
  </p:cSld>
  <p:clrMapOvr>
    <a:masterClrMapping/>
  </p:clrMapOvr>
  <p:transition xmlns:p14="http://schemas.microsoft.com/office/powerpoint/2010/main"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Shape 1688"/>
          <p:cNvSpPr>
            <a:spLocks noGrp="1"/>
          </p:cNvSpPr>
          <p:nvPr>
            <p:ph type="body" idx="1"/>
          </p:nvPr>
        </p:nvSpPr>
        <p:spPr>
          <a:xfrm>
            <a:off x="771525" y="609600"/>
            <a:ext cx="8743950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689" name="Shape 1689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91917"/>
      </p:ext>
    </p:extLst>
  </p:cSld>
  <p:clrMapOvr>
    <a:masterClrMapping/>
  </p:clrMapOvr>
  <p:transition xmlns:p14="http://schemas.microsoft.com/office/powerpoint/2010/main"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タイトルとコンテンツ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Shape 1705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06" name="Shape 1706"/>
          <p:cNvSpPr>
            <a:spLocks noGrp="1"/>
          </p:cNvSpPr>
          <p:nvPr>
            <p:ph type="body" idx="1"/>
          </p:nvPr>
        </p:nvSpPr>
        <p:spPr>
          <a:xfrm>
            <a:off x="1312863" y="1981200"/>
            <a:ext cx="7791451" cy="4114800"/>
          </a:xfrm>
          <a:prstGeom prst="rect">
            <a:avLst/>
          </a:prstGeom>
        </p:spPr>
        <p:txBody>
          <a:bodyPr lIns="44450" tIns="44450" rIns="44450" bIns="44450"/>
          <a:lstStyle>
            <a:lvl1pPr defTabSz="914400">
              <a:buClr>
                <a:srgbClr val="FFFF00"/>
              </a:buClr>
              <a:buSzPct val="75000"/>
              <a:buFont typeface="Monotype Sorts"/>
              <a:buChar char="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defTabSz="914400">
              <a:buClr>
                <a:srgbClr val="FFFF00"/>
              </a:buClr>
              <a:buSzPct val="75000"/>
              <a:buFont typeface="Monotype Sorts"/>
              <a:buChar char="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defTabSz="914400">
              <a:buClr>
                <a:srgbClr val="FFFF00"/>
              </a:buClr>
              <a:buSzPct val="65000"/>
              <a:buFont typeface="Monotype Sorts"/>
              <a:buChar char="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defTabSz="914400">
              <a:buClr>
                <a:srgbClr val="FFFF00"/>
              </a:buClr>
              <a:buFont typeface="Monotype Sorts"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defTabSz="914400">
              <a:buClr>
                <a:srgbClr val="FFFF00"/>
              </a:buClr>
              <a:buFont typeface="Monotype Sorts"/>
              <a:buChar char="–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707" name="Shape 1707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462069"/>
      </p:ext>
    </p:extLst>
  </p:cSld>
  <p:clrMapOvr>
    <a:masterClrMapping/>
  </p:clrMapOvr>
  <p:transition xmlns:p14="http://schemas.microsoft.com/office/powerpoint/2010/main"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、メディア クリップ、テキスト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Shape 1714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15" name="Shape 1715"/>
          <p:cNvSpPr>
            <a:spLocks noGrp="1"/>
          </p:cNvSpPr>
          <p:nvPr>
            <p:ph type="media" sz="half" idx="13"/>
          </p:nvPr>
        </p:nvSpPr>
        <p:spPr>
          <a:xfrm>
            <a:off x="1312881" y="1981200"/>
            <a:ext cx="3819526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16" name="Shape 1716"/>
          <p:cNvSpPr>
            <a:spLocks noGrp="1"/>
          </p:cNvSpPr>
          <p:nvPr>
            <p:ph type="body" sz="half" idx="1"/>
          </p:nvPr>
        </p:nvSpPr>
        <p:spPr>
          <a:xfrm>
            <a:off x="5284792" y="1981200"/>
            <a:ext cx="3819526" cy="4114800"/>
          </a:xfrm>
          <a:prstGeom prst="rect">
            <a:avLst/>
          </a:prstGeom>
        </p:spPr>
        <p:txBody>
          <a:bodyPr lIns="44450" tIns="44450" rIns="44450" bIns="44450"/>
          <a:lstStyle>
            <a:lvl1pPr defTabSz="914400">
              <a:buClr>
                <a:srgbClr val="FFFF00"/>
              </a:buClr>
              <a:buSzPct val="75000"/>
              <a:buFont typeface="Monotype Sorts"/>
              <a:buChar char="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defTabSz="914400">
              <a:buClr>
                <a:srgbClr val="FFFF00"/>
              </a:buClr>
              <a:buSzPct val="75000"/>
              <a:buFont typeface="Monotype Sorts"/>
              <a:buChar char="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defTabSz="914400">
              <a:buClr>
                <a:srgbClr val="FFFF00"/>
              </a:buClr>
              <a:buSzPct val="65000"/>
              <a:buFont typeface="Monotype Sorts"/>
              <a:buChar char="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defTabSz="914400">
              <a:buClr>
                <a:srgbClr val="FFFF00"/>
              </a:buClr>
              <a:buFont typeface="Monotype Sorts"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defTabSz="914400">
              <a:buClr>
                <a:srgbClr val="FFFF00"/>
              </a:buClr>
              <a:buFont typeface="Monotype Sorts"/>
              <a:buChar char="–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717" name="Shape 1717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988144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514350" y="1535112"/>
            <a:ext cx="454521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5225653" y="1535112"/>
            <a:ext cx="4546998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823101"/>
      </p:ext>
    </p:extLst>
  </p:cSld>
  <p:clrMapOvr>
    <a:masterClrMapping/>
  </p:clrMapOvr>
  <p:transition xmlns:p14="http://schemas.microsoft.com/office/powerpoint/2010/main"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白紙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>
            <a:spLocks noGrp="1"/>
          </p:cNvSpPr>
          <p:nvPr>
            <p:ph type="sldNum" sz="quarter" idx="2"/>
          </p:nvPr>
        </p:nvSpPr>
        <p:spPr>
          <a:xfrm>
            <a:off x="9678992" y="6632609"/>
            <a:ext cx="511335" cy="472044"/>
          </a:xfrm>
          <a:prstGeom prst="rect">
            <a:avLst/>
          </a:prstGeom>
        </p:spPr>
        <p:txBody>
          <a:bodyPr anchor="t"/>
          <a:lstStyle>
            <a:lvl1pPr algn="l" defTabSz="914400">
              <a:defRPr sz="2400">
                <a:solidFill>
                  <a:srgbClr val="FFFFFF"/>
                </a:solidFill>
                <a:latin typeface="Osaka"/>
                <a:ea typeface="Osaka"/>
                <a:cs typeface="Osaka"/>
                <a:sym typeface="Osak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906535"/>
      </p:ext>
    </p:extLst>
  </p:cSld>
  <p:clrMapOvr>
    <a:masterClrMapping/>
  </p:clrMapOvr>
  <p:transition xmlns:p14="http://schemas.microsoft.com/office/powerpoint/2010/main"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Shape 1738"/>
          <p:cNvSpPr>
            <a:spLocks noGrp="1"/>
          </p:cNvSpPr>
          <p:nvPr>
            <p:ph type="title"/>
          </p:nvPr>
        </p:nvSpPr>
        <p:spPr>
          <a:xfrm>
            <a:off x="771525" y="2130538"/>
            <a:ext cx="8743950" cy="14700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39" name="Shape 1739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740" name="Shape 1740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72366"/>
      </p:ext>
    </p:extLst>
  </p:cSld>
  <p:clrMapOvr>
    <a:masterClrMapping/>
  </p:clrMapOvr>
  <p:transition xmlns:p14="http://schemas.microsoft.com/office/powerpoint/2010/main"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Shape 1747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48" name="Shape 1748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749" name="Shape 1749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8546"/>
      </p:ext>
    </p:extLst>
  </p:cSld>
  <p:clrMapOvr>
    <a:masterClrMapping/>
  </p:clrMapOvr>
  <p:transition xmlns:p14="http://schemas.microsoft.com/office/powerpoint/2010/main"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Shape 1756"/>
          <p:cNvSpPr>
            <a:spLocks noGrp="1"/>
          </p:cNvSpPr>
          <p:nvPr>
            <p:ph type="title"/>
          </p:nvPr>
        </p:nvSpPr>
        <p:spPr>
          <a:xfrm>
            <a:off x="812800" y="4407013"/>
            <a:ext cx="8743950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57" name="Shape 1757"/>
          <p:cNvSpPr>
            <a:spLocks noGrp="1"/>
          </p:cNvSpPr>
          <p:nvPr>
            <p:ph type="body" sz="quarter" idx="1"/>
          </p:nvPr>
        </p:nvSpPr>
        <p:spPr>
          <a:xfrm>
            <a:off x="812800" y="2906713"/>
            <a:ext cx="8743950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758" name="Shape 1758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17652"/>
      </p:ext>
    </p:extLst>
  </p:cSld>
  <p:clrMapOvr>
    <a:masterClrMapping/>
  </p:clrMapOvr>
  <p:transition xmlns:p14="http://schemas.microsoft.com/office/powerpoint/2010/main"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Shape 1765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66" name="Shape 1766"/>
          <p:cNvSpPr>
            <a:spLocks noGrp="1"/>
          </p:cNvSpPr>
          <p:nvPr>
            <p:ph type="body" sz="half" idx="1"/>
          </p:nvPr>
        </p:nvSpPr>
        <p:spPr>
          <a:xfrm>
            <a:off x="771588" y="1981200"/>
            <a:ext cx="4295776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767" name="Shape 176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56390"/>
      </p:ext>
    </p:extLst>
  </p:cSld>
  <p:clrMapOvr>
    <a:masterClrMapping/>
  </p:clrMapOvr>
  <p:transition xmlns:p14="http://schemas.microsoft.com/office/powerpoint/2010/main"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Shape 17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75" name="Shape 1775"/>
          <p:cNvSpPr>
            <a:spLocks noGrp="1"/>
          </p:cNvSpPr>
          <p:nvPr>
            <p:ph type="body" sz="quarter" idx="1"/>
          </p:nvPr>
        </p:nvSpPr>
        <p:spPr>
          <a:xfrm>
            <a:off x="514351" y="1535112"/>
            <a:ext cx="4545015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776" name="Shape 1776"/>
          <p:cNvSpPr>
            <a:spLocks noGrp="1"/>
          </p:cNvSpPr>
          <p:nvPr>
            <p:ph type="body" sz="quarter" idx="13"/>
          </p:nvPr>
        </p:nvSpPr>
        <p:spPr>
          <a:xfrm>
            <a:off x="5226051" y="1535112"/>
            <a:ext cx="4546601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77" name="Shape 177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45422"/>
      </p:ext>
    </p:extLst>
  </p:cSld>
  <p:clrMapOvr>
    <a:masterClrMapping/>
  </p:clrMapOvr>
  <p:transition xmlns:p14="http://schemas.microsoft.com/office/powerpoint/2010/main"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Shape 1784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85" name="Shape 1785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49420"/>
      </p:ext>
    </p:extLst>
  </p:cSld>
  <p:clrMapOvr>
    <a:masterClrMapping/>
  </p:clrMapOvr>
  <p:transition xmlns:p14="http://schemas.microsoft.com/office/powerpoint/2010/main"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Shape 1799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1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00" name="Shape 1800"/>
          <p:cNvSpPr>
            <a:spLocks noGrp="1"/>
          </p:cNvSpPr>
          <p:nvPr>
            <p:ph type="body" idx="1"/>
          </p:nvPr>
        </p:nvSpPr>
        <p:spPr>
          <a:xfrm>
            <a:off x="4022726" y="273163"/>
            <a:ext cx="5749926" cy="5853114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01" name="Shape 1801"/>
          <p:cNvSpPr>
            <a:spLocks noGrp="1"/>
          </p:cNvSpPr>
          <p:nvPr>
            <p:ph type="body" sz="half" idx="13"/>
          </p:nvPr>
        </p:nvSpPr>
        <p:spPr>
          <a:xfrm>
            <a:off x="514354" y="1435103"/>
            <a:ext cx="3384551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02" name="Shape 1802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11049"/>
      </p:ext>
    </p:extLst>
  </p:cSld>
  <p:clrMapOvr>
    <a:masterClrMapping/>
  </p:clrMapOvr>
  <p:transition xmlns:p14="http://schemas.microsoft.com/office/powerpoint/2010/main"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Shape 1809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10" name="Shape 1810"/>
          <p:cNvSpPr>
            <a:spLocks noGrp="1"/>
          </p:cNvSpPr>
          <p:nvPr>
            <p:ph type="pic" sz="half" idx="13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11" name="Shape 1811"/>
          <p:cNvSpPr>
            <a:spLocks noGrp="1"/>
          </p:cNvSpPr>
          <p:nvPr>
            <p:ph type="body" sz="quarter" idx="1"/>
          </p:nvPr>
        </p:nvSpPr>
        <p:spPr>
          <a:xfrm>
            <a:off x="2016125" y="5367337"/>
            <a:ext cx="6172200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12" name="Shape 1812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63081"/>
      </p:ext>
    </p:extLst>
  </p:cSld>
  <p:clrMapOvr>
    <a:masterClrMapping/>
  </p:clrMapOvr>
  <p:transition xmlns:p14="http://schemas.microsoft.com/office/powerpoint/2010/main"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20" name="Shape 1820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21" name="Shape 1821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70138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837451"/>
      </p:ext>
    </p:extLst>
  </p:cSld>
  <p:clrMapOvr>
    <a:masterClrMapping/>
  </p:clrMapOvr>
  <p:transition xmlns:p14="http://schemas.microsoft.com/office/powerpoint/2010/main"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>
            <a:spLocks noGrp="1"/>
          </p:cNvSpPr>
          <p:nvPr>
            <p:ph type="title"/>
          </p:nvPr>
        </p:nvSpPr>
        <p:spPr>
          <a:xfrm>
            <a:off x="7329489" y="609600"/>
            <a:ext cx="2185989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29" name="Shape 1829"/>
          <p:cNvSpPr>
            <a:spLocks noGrp="1"/>
          </p:cNvSpPr>
          <p:nvPr>
            <p:ph type="body" idx="1"/>
          </p:nvPr>
        </p:nvSpPr>
        <p:spPr>
          <a:xfrm>
            <a:off x="771525" y="609600"/>
            <a:ext cx="6405563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30" name="Shape 1830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0070"/>
      </p:ext>
    </p:extLst>
  </p:cSld>
  <p:clrMapOvr>
    <a:masterClrMapping/>
  </p:clrMapOvr>
  <p:transition xmlns:p14="http://schemas.microsoft.com/office/powerpoint/2010/main"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38" name="Shape 1838"/>
          <p:cNvSpPr>
            <a:spLocks noGrp="1"/>
          </p:cNvSpPr>
          <p:nvPr>
            <p:ph type="body" sz="half" idx="1"/>
          </p:nvPr>
        </p:nvSpPr>
        <p:spPr>
          <a:xfrm>
            <a:off x="771588" y="1981200"/>
            <a:ext cx="4295776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39" name="Shape 1839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61116"/>
      </p:ext>
    </p:extLst>
  </p:cSld>
  <p:clrMapOvr>
    <a:masterClrMapping/>
  </p:clrMapOvr>
  <p:transition xmlns:p14="http://schemas.microsoft.com/office/powerpoint/2010/main"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Shape 1846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47" name="Shape 184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72702"/>
      </p:ext>
    </p:extLst>
  </p:cSld>
  <p:clrMapOvr>
    <a:masterClrMapping/>
  </p:clrMapOvr>
  <p:transition xmlns:p14="http://schemas.microsoft.com/office/powerpoint/2010/main"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Shape 1854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55" name="Shape 1855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43950" cy="19812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56" name="Shape 1856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5055"/>
      </p:ext>
    </p:extLst>
  </p:cSld>
  <p:clrMapOvr>
    <a:masterClrMapping/>
  </p:clrMapOvr>
  <p:transition xmlns:p14="http://schemas.microsoft.com/office/powerpoint/2010/main"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Shape 1863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64" name="Shape 1864"/>
          <p:cNvSpPr>
            <a:spLocks noGrp="1"/>
          </p:cNvSpPr>
          <p:nvPr>
            <p:ph type="body" sz="quarter" idx="1"/>
          </p:nvPr>
        </p:nvSpPr>
        <p:spPr>
          <a:xfrm>
            <a:off x="771588" y="1981200"/>
            <a:ext cx="4295776" cy="19812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65" name="Shape 1865"/>
          <p:cNvSpPr>
            <a:spLocks noGrp="1"/>
          </p:cNvSpPr>
          <p:nvPr>
            <p:ph type="body" sz="half" idx="13"/>
          </p:nvPr>
        </p:nvSpPr>
        <p:spPr>
          <a:xfrm>
            <a:off x="5219763" y="1981200"/>
            <a:ext cx="4295776" cy="4114800"/>
          </a:xfrm>
          <a:prstGeom prst="rect">
            <a:avLst/>
          </a:prstGeom>
        </p:spPr>
        <p:txBody>
          <a:bodyPr/>
          <a:lstStyle/>
          <a:p>
            <a: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66" name="Shape 1866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41747"/>
      </p:ext>
    </p:extLst>
  </p:cSld>
  <p:clrMapOvr>
    <a:masterClrMapping/>
  </p:clrMapOvr>
  <p:transition xmlns:p14="http://schemas.microsoft.com/office/powerpoint/2010/main"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Shape 1873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74" name="Shape 1874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27600"/>
      </p:ext>
    </p:extLst>
  </p:cSld>
  <p:clrMapOvr>
    <a:masterClrMapping/>
  </p:clrMapOvr>
  <p:transition xmlns:p14="http://schemas.microsoft.com/office/powerpoint/2010/main"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Shape 1881"/>
          <p:cNvSpPr>
            <a:spLocks noGrp="1"/>
          </p:cNvSpPr>
          <p:nvPr>
            <p:ph type="body" idx="1"/>
          </p:nvPr>
        </p:nvSpPr>
        <p:spPr>
          <a:xfrm>
            <a:off x="771525" y="609600"/>
            <a:ext cx="8743950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82" name="Shape 1882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69768"/>
      </p:ext>
    </p:extLst>
  </p:cSld>
  <p:clrMapOvr>
    <a:masterClrMapping/>
  </p:clrMapOvr>
  <p:transition xmlns:p14="http://schemas.microsoft.com/office/powerpoint/2010/main"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Shape 1889"/>
          <p:cNvSpPr>
            <a:spLocks noGrp="1"/>
          </p:cNvSpPr>
          <p:nvPr>
            <p:ph type="title"/>
          </p:nvPr>
        </p:nvSpPr>
        <p:spPr>
          <a:xfrm>
            <a:off x="771525" y="2130460"/>
            <a:ext cx="8743950" cy="14700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90" name="Shape 1890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91" name="Shape 1891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583109"/>
      </p:ext>
    </p:extLst>
  </p:cSld>
  <p:clrMapOvr>
    <a:masterClrMapping/>
  </p:clrMapOvr>
  <p:transition xmlns:p14="http://schemas.microsoft.com/office/powerpoint/2010/main"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Shape 18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99" name="Shape 1899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00" name="Shape 1900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445203"/>
      </p:ext>
    </p:extLst>
  </p:cSld>
  <p:clrMapOvr>
    <a:masterClrMapping/>
  </p:clrMapOvr>
  <p:transition xmlns:p14="http://schemas.microsoft.com/office/powerpoint/2010/main"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Shape 1907"/>
          <p:cNvSpPr>
            <a:spLocks noGrp="1"/>
          </p:cNvSpPr>
          <p:nvPr>
            <p:ph type="title"/>
          </p:nvPr>
        </p:nvSpPr>
        <p:spPr>
          <a:xfrm>
            <a:off x="812601" y="4406934"/>
            <a:ext cx="8743951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08" name="Shape 1908"/>
          <p:cNvSpPr>
            <a:spLocks noGrp="1"/>
          </p:cNvSpPr>
          <p:nvPr>
            <p:ph type="body" sz="quarter" idx="1"/>
          </p:nvPr>
        </p:nvSpPr>
        <p:spPr>
          <a:xfrm>
            <a:off x="812601" y="2906713"/>
            <a:ext cx="874395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09" name="Shape 1909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582027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タイトルテキスト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021930" y="273050"/>
            <a:ext cx="5750720" cy="5853114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514351" y="1435101"/>
            <a:ext cx="3384353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196041"/>
      </p:ext>
    </p:extLst>
  </p:cSld>
  <p:clrMapOvr>
    <a:masterClrMapping/>
  </p:clrMapOvr>
  <p:transition xmlns:p14="http://schemas.microsoft.com/office/powerpoint/2010/main"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Shape 19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17" name="Shape 1917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18" name="Shape 1918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304665"/>
      </p:ext>
    </p:extLst>
  </p:cSld>
  <p:clrMapOvr>
    <a:masterClrMapping/>
  </p:clrMapOvr>
  <p:transition xmlns:p14="http://schemas.microsoft.com/office/powerpoint/2010/main"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Shape 19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26" name="Shape 1926"/>
          <p:cNvSpPr>
            <a:spLocks noGrp="1"/>
          </p:cNvSpPr>
          <p:nvPr>
            <p:ph type="body" sz="quarter" idx="1"/>
          </p:nvPr>
        </p:nvSpPr>
        <p:spPr>
          <a:xfrm>
            <a:off x="514354" y="1535112"/>
            <a:ext cx="4545214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27" name="Shape 1927"/>
          <p:cNvSpPr>
            <a:spLocks noGrp="1"/>
          </p:cNvSpPr>
          <p:nvPr>
            <p:ph type="body" sz="quarter" idx="13"/>
          </p:nvPr>
        </p:nvSpPr>
        <p:spPr>
          <a:xfrm>
            <a:off x="5225670" y="1535112"/>
            <a:ext cx="4546998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8" name="Shape 1928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330254"/>
      </p:ext>
    </p:extLst>
  </p:cSld>
  <p:clrMapOvr>
    <a:masterClrMapping/>
  </p:clrMapOvr>
  <p:transition xmlns:p14="http://schemas.microsoft.com/office/powerpoint/2010/main"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Shape 19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36" name="Shape 1936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690299"/>
      </p:ext>
    </p:extLst>
  </p:cSld>
  <p:clrMapOvr>
    <a:masterClrMapping/>
  </p:clrMapOvr>
  <p:transition xmlns:p14="http://schemas.microsoft.com/office/powerpoint/2010/main"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Shape 1943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118081"/>
      </p:ext>
    </p:extLst>
  </p:cSld>
  <p:clrMapOvr>
    <a:masterClrMapping/>
  </p:clrMapOvr>
  <p:transition xmlns:p14="http://schemas.microsoft.com/office/powerpoint/2010/main"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Shape 1950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3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51" name="Shape 1951"/>
          <p:cNvSpPr>
            <a:spLocks noGrp="1"/>
          </p:cNvSpPr>
          <p:nvPr>
            <p:ph type="body" idx="1"/>
          </p:nvPr>
        </p:nvSpPr>
        <p:spPr>
          <a:xfrm>
            <a:off x="4021939" y="273085"/>
            <a:ext cx="575072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52" name="Shape 1952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3" name="Shape 1953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247637"/>
      </p:ext>
    </p:extLst>
  </p:cSld>
  <p:clrMapOvr>
    <a:masterClrMapping/>
  </p:clrMapOvr>
  <p:transition xmlns:p14="http://schemas.microsoft.com/office/powerpoint/2010/main"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Shape 1960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61" name="Shape 1961"/>
          <p:cNvSpPr>
            <a:spLocks noGrp="1"/>
          </p:cNvSpPr>
          <p:nvPr>
            <p:ph type="pic" sz="half" idx="13"/>
          </p:nvPr>
        </p:nvSpPr>
        <p:spPr>
          <a:xfrm>
            <a:off x="2016324" y="612775"/>
            <a:ext cx="6172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62" name="Shape 1962"/>
          <p:cNvSpPr>
            <a:spLocks noGrp="1"/>
          </p:cNvSpPr>
          <p:nvPr>
            <p:ph type="body" sz="quarter" idx="1"/>
          </p:nvPr>
        </p:nvSpPr>
        <p:spPr>
          <a:xfrm>
            <a:off x="2016324" y="5367337"/>
            <a:ext cx="61722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63" name="Shape 1963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473466"/>
      </p:ext>
    </p:extLst>
  </p:cSld>
  <p:clrMapOvr>
    <a:masterClrMapping/>
  </p:clrMapOvr>
  <p:transition xmlns:p14="http://schemas.microsoft.com/office/powerpoint/2010/main"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Shape 19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71" name="Shape 1971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72" name="Shape 1972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326918"/>
      </p:ext>
    </p:extLst>
  </p:cSld>
  <p:clrMapOvr>
    <a:masterClrMapping/>
  </p:clrMapOvr>
  <p:transition xmlns:p14="http://schemas.microsoft.com/office/powerpoint/2010/main"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>
            <a:spLocks noGrp="1"/>
          </p:cNvSpPr>
          <p:nvPr>
            <p:ph type="title"/>
          </p:nvPr>
        </p:nvSpPr>
        <p:spPr>
          <a:xfrm>
            <a:off x="7458075" y="274673"/>
            <a:ext cx="2314575" cy="58515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80" name="Shape 1980"/>
          <p:cNvSpPr>
            <a:spLocks noGrp="1"/>
          </p:cNvSpPr>
          <p:nvPr>
            <p:ph type="body" idx="1"/>
          </p:nvPr>
        </p:nvSpPr>
        <p:spPr>
          <a:xfrm>
            <a:off x="514350" y="274673"/>
            <a:ext cx="6772275" cy="5851526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81" name="Shape 1981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170319"/>
      </p:ext>
    </p:extLst>
  </p:cSld>
  <p:clrMapOvr>
    <a:masterClrMapping/>
  </p:clrMapOvr>
  <p:transition xmlns:p14="http://schemas.microsoft.com/office/powerpoint/2010/main"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Shape 1988"/>
          <p:cNvSpPr>
            <a:spLocks noGrp="1"/>
          </p:cNvSpPr>
          <p:nvPr>
            <p:ph type="body" idx="1"/>
          </p:nvPr>
        </p:nvSpPr>
        <p:spPr>
          <a:xfrm>
            <a:off x="514350" y="274673"/>
            <a:ext cx="9258300" cy="5851526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89" name="Shape 1989"/>
          <p:cNvSpPr>
            <a:spLocks noGrp="1"/>
          </p:cNvSpPr>
          <p:nvPr>
            <p:ph type="sldNum" sz="quarter" idx="2"/>
          </p:nvPr>
        </p:nvSpPr>
        <p:spPr>
          <a:xfrm>
            <a:off x="9880803" y="6632609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764719"/>
      </p:ext>
    </p:extLst>
  </p:cSld>
  <p:clrMapOvr>
    <a:masterClrMapping/>
  </p:clrMapOvr>
  <p:transition xmlns:p14="http://schemas.microsoft.com/office/powerpoint/2010/main"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97" name="Shape 1997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537739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タイトルテキスト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2016324" y="612775"/>
            <a:ext cx="6172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016324" y="5367337"/>
            <a:ext cx="6172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109646"/>
      </p:ext>
    </p:extLst>
  </p:cSld>
  <p:clrMapOvr>
    <a:masterClrMapping/>
  </p:clrMapOvr>
  <p:transition xmlns:p14="http://schemas.microsoft.com/office/powerpoint/2010/main"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Shape 2004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005" name="Shape 2005"/>
          <p:cNvSpPr>
            <a:spLocks noGrp="1"/>
          </p:cNvSpPr>
          <p:nvPr>
            <p:ph type="media" sz="half" idx="13"/>
          </p:nvPr>
        </p:nvSpPr>
        <p:spPr>
          <a:xfrm>
            <a:off x="1312881" y="1981200"/>
            <a:ext cx="3819526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6" name="Shape 2006"/>
          <p:cNvSpPr>
            <a:spLocks noGrp="1"/>
          </p:cNvSpPr>
          <p:nvPr>
            <p:ph type="body" sz="half" idx="1"/>
          </p:nvPr>
        </p:nvSpPr>
        <p:spPr>
          <a:xfrm>
            <a:off x="5284792" y="1981200"/>
            <a:ext cx="3819526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007" name="Shape 2007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821399"/>
      </p:ext>
    </p:extLst>
  </p:cSld>
  <p:clrMapOvr>
    <a:masterClrMapping/>
  </p:clrMapOvr>
  <p:transition xmlns:p14="http://schemas.microsoft.com/office/powerpoint/2010/main"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48"/>
            <a:ext cx="874395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92466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25980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602" y="440692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10386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8647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72162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3190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5666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566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218619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35904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469126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1931" y="27307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867294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3532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102364"/>
      </p:ext>
    </p:extLst>
  </p:cSld>
  <p:clrMapOvr>
    <a:masterClrMapping/>
  </p:clrMapOvr>
  <p:transition xmlns:p14="http://schemas.microsoft.com/office/powerpoint/2010/main"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78994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90347" y="274661"/>
            <a:ext cx="2603897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78657" y="274661"/>
            <a:ext cx="7640241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954221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1312864" y="1981200"/>
            <a:ext cx="779145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148497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40"/>
            <a:ext cx="874395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63287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44740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602" y="440691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59035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8647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72162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879308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5662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5662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869495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257967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509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390335" y="274639"/>
            <a:ext cx="2603898" cy="585152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578643" y="274639"/>
            <a:ext cx="7640242" cy="5851526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628266"/>
      </p:ext>
    </p:extLst>
  </p:cSld>
  <p:clrMapOvr>
    <a:masterClrMapping/>
  </p:clrMapOvr>
  <p:transition xmlns:p14="http://schemas.microsoft.com/office/powerpoint/2010/main"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1931" y="273065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291221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386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14440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90343" y="274653"/>
            <a:ext cx="2603897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78652" y="274653"/>
            <a:ext cx="7640241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93276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1312864" y="1981200"/>
            <a:ext cx="779145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873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124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812800" y="4406998"/>
            <a:ext cx="8743950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812800" y="2906713"/>
            <a:ext cx="8743950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8532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xfrm>
            <a:off x="771579" y="1981200"/>
            <a:ext cx="4295776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05436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514351" y="1535112"/>
            <a:ext cx="4545015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3"/>
          </p:nvPr>
        </p:nvSpPr>
        <p:spPr>
          <a:xfrm>
            <a:off x="5226051" y="1535112"/>
            <a:ext cx="4546601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03701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1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022726" y="273148"/>
            <a:ext cx="5749926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half" idx="13"/>
          </p:nvPr>
        </p:nvSpPr>
        <p:spPr>
          <a:xfrm>
            <a:off x="514354" y="1435103"/>
            <a:ext cx="3384551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13443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90" name="Shape 190"/>
          <p:cNvSpPr>
            <a:spLocks noGrp="1"/>
          </p:cNvSpPr>
          <p:nvPr>
            <p:ph type="pic" sz="half" idx="13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xfrm>
            <a:off x="2016125" y="5367337"/>
            <a:ext cx="6172200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41973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3252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7329489" y="609600"/>
            <a:ext cx="2185989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771525" y="609600"/>
            <a:ext cx="6405563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53455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half" idx="1"/>
          </p:nvPr>
        </p:nvSpPr>
        <p:spPr>
          <a:xfrm>
            <a:off x="771579" y="1981200"/>
            <a:ext cx="4295776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43360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7766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43950" cy="19812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5602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129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716956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812601" y="4406917"/>
            <a:ext cx="8743951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xfrm>
            <a:off x="812601" y="2906713"/>
            <a:ext cx="874395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711066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874053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xfrm>
            <a:off x="514354" y="1535112"/>
            <a:ext cx="4545214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3"/>
          </p:nvPr>
        </p:nvSpPr>
        <p:spPr>
          <a:xfrm>
            <a:off x="5225660" y="1535112"/>
            <a:ext cx="4546997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895658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146369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idx="1"/>
          </p:nvPr>
        </p:nvSpPr>
        <p:spPr>
          <a:xfrm>
            <a:off x="4021939" y="273067"/>
            <a:ext cx="575072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sz="half" idx="13"/>
          </p:nvPr>
        </p:nvSpPr>
        <p:spPr>
          <a:xfrm>
            <a:off x="514354" y="1435103"/>
            <a:ext cx="3384353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617750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15" name="Shape 315"/>
          <p:cNvSpPr>
            <a:spLocks noGrp="1"/>
          </p:cNvSpPr>
          <p:nvPr>
            <p:ph type="pic" sz="half" idx="13"/>
          </p:nvPr>
        </p:nvSpPr>
        <p:spPr>
          <a:xfrm>
            <a:off x="2016324" y="612775"/>
            <a:ext cx="6172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2016324" y="5367337"/>
            <a:ext cx="61722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441360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627983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7458075" y="274654"/>
            <a:ext cx="2314575" cy="58515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xfrm>
            <a:off x="514350" y="274654"/>
            <a:ext cx="6772275" cy="5851526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35" name="Shape 335"/>
          <p:cNvSpPr>
            <a:spLocks noGrp="1"/>
          </p:cNvSpPr>
          <p:nvPr>
            <p:ph type="sldNum" sz="quarter" idx="2"/>
          </p:nvPr>
        </p:nvSpPr>
        <p:spPr>
          <a:xfrm>
            <a:off x="9880803" y="663259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7719419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55492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874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812800" y="4406996"/>
            <a:ext cx="8743950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xfrm>
            <a:off x="812800" y="2906713"/>
            <a:ext cx="8743950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1134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half" idx="1"/>
          </p:nvPr>
        </p:nvSpPr>
        <p:spPr>
          <a:xfrm>
            <a:off x="771579" y="1981200"/>
            <a:ext cx="4295776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38954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"/>
          </p:nvPr>
        </p:nvSpPr>
        <p:spPr>
          <a:xfrm>
            <a:off x="514351" y="1535112"/>
            <a:ext cx="4545015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3"/>
          </p:nvPr>
        </p:nvSpPr>
        <p:spPr>
          <a:xfrm>
            <a:off x="5226051" y="1535112"/>
            <a:ext cx="4546601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9904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62615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1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20" name="Shape 420"/>
          <p:cNvSpPr>
            <a:spLocks noGrp="1"/>
          </p:cNvSpPr>
          <p:nvPr>
            <p:ph type="body" idx="1"/>
          </p:nvPr>
        </p:nvSpPr>
        <p:spPr>
          <a:xfrm>
            <a:off x="4022726" y="273145"/>
            <a:ext cx="5749926" cy="5853114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sz="half" idx="13"/>
          </p:nvPr>
        </p:nvSpPr>
        <p:spPr>
          <a:xfrm>
            <a:off x="514354" y="1435103"/>
            <a:ext cx="3384551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06463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30" name="Shape 430"/>
          <p:cNvSpPr>
            <a:spLocks noGrp="1"/>
          </p:cNvSpPr>
          <p:nvPr>
            <p:ph type="pic" sz="half" idx="13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body" sz="quarter" idx="1"/>
          </p:nvPr>
        </p:nvSpPr>
        <p:spPr>
          <a:xfrm>
            <a:off x="2016125" y="5367337"/>
            <a:ext cx="6172200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23735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4498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7329489" y="609600"/>
            <a:ext cx="2185989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xfrm>
            <a:off x="771525" y="609600"/>
            <a:ext cx="6405563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26376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sz="half" idx="1"/>
          </p:nvPr>
        </p:nvSpPr>
        <p:spPr>
          <a:xfrm>
            <a:off x="771579" y="1981200"/>
            <a:ext cx="4295776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88079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07228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817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75" name="Shape 475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43950" cy="19812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76" name="Shape 476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95986"/>
      </p:ext>
    </p:extLst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84" name="Shape 484"/>
          <p:cNvSpPr>
            <a:spLocks noGrp="1"/>
          </p:cNvSpPr>
          <p:nvPr>
            <p:ph type="body" sz="quarter" idx="1"/>
          </p:nvPr>
        </p:nvSpPr>
        <p:spPr>
          <a:xfrm>
            <a:off x="771579" y="1981200"/>
            <a:ext cx="4295776" cy="19812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85" name="Shape 485"/>
          <p:cNvSpPr>
            <a:spLocks noGrp="1"/>
          </p:cNvSpPr>
          <p:nvPr>
            <p:ph type="body" sz="half" idx="13"/>
          </p:nvPr>
        </p:nvSpPr>
        <p:spPr>
          <a:xfrm>
            <a:off x="5219753" y="1981200"/>
            <a:ext cx="4295776" cy="4114800"/>
          </a:xfrm>
          <a:prstGeom prst="rect">
            <a:avLst/>
          </a:prstGeom>
        </p:spPr>
        <p:txBody>
          <a:bodyPr/>
          <a:lstStyle/>
          <a:p>
            <a:pPr defTabSz="914400"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13772"/>
      </p:ext>
    </p:extLst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9233534" y="6248400"/>
            <a:ext cx="281941" cy="287087"/>
          </a:xfrm>
          <a:prstGeom prst="rect">
            <a:avLst/>
          </a:prstGeom>
        </p:spPr>
        <p:txBody>
          <a:bodyPr anchor="t"/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02893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/>
          </p:cNvSpPr>
          <p:nvPr>
            <p:ph type="title"/>
          </p:nvPr>
        </p:nvSpPr>
        <p:spPr>
          <a:xfrm>
            <a:off x="771525" y="2130445"/>
            <a:ext cx="8743950" cy="14700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10" name="Shape 510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11" name="Shape 511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4226064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19" name="Shape 519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20" name="Shape 520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498811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812601" y="4406920"/>
            <a:ext cx="8743951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sz="quarter" idx="1"/>
          </p:nvPr>
        </p:nvSpPr>
        <p:spPr>
          <a:xfrm>
            <a:off x="812601" y="2906713"/>
            <a:ext cx="874395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93579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37" name="Shape 537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38" name="Shape 538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789082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46" name="Shape 546"/>
          <p:cNvSpPr>
            <a:spLocks noGrp="1"/>
          </p:cNvSpPr>
          <p:nvPr>
            <p:ph type="body" sz="quarter" idx="1"/>
          </p:nvPr>
        </p:nvSpPr>
        <p:spPr>
          <a:xfrm>
            <a:off x="514354" y="1535112"/>
            <a:ext cx="4545214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3"/>
          </p:nvPr>
        </p:nvSpPr>
        <p:spPr>
          <a:xfrm>
            <a:off x="5225662" y="1535112"/>
            <a:ext cx="4546998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48" name="Shape 548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421916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56" name="Shape 556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097654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3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71" name="Shape 571"/>
          <p:cNvSpPr>
            <a:spLocks noGrp="1"/>
          </p:cNvSpPr>
          <p:nvPr>
            <p:ph type="body" idx="1"/>
          </p:nvPr>
        </p:nvSpPr>
        <p:spPr>
          <a:xfrm>
            <a:off x="4021939" y="273071"/>
            <a:ext cx="575072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72" name="Shape 572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862659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001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81" name="Shape 581"/>
          <p:cNvSpPr>
            <a:spLocks noGrp="1"/>
          </p:cNvSpPr>
          <p:nvPr>
            <p:ph type="pic" sz="half" idx="13"/>
          </p:nvPr>
        </p:nvSpPr>
        <p:spPr>
          <a:xfrm>
            <a:off x="2016324" y="612775"/>
            <a:ext cx="6172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82" name="Shape 582"/>
          <p:cNvSpPr>
            <a:spLocks noGrp="1"/>
          </p:cNvSpPr>
          <p:nvPr>
            <p:ph type="body" sz="quarter" idx="1"/>
          </p:nvPr>
        </p:nvSpPr>
        <p:spPr>
          <a:xfrm>
            <a:off x="2016324" y="5367337"/>
            <a:ext cx="61722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83" name="Shape 583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18445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591" name="Shape 591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92" name="Shape 592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274733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/>
          </p:cNvSpPr>
          <p:nvPr>
            <p:ph type="title"/>
          </p:nvPr>
        </p:nvSpPr>
        <p:spPr>
          <a:xfrm>
            <a:off x="7458075" y="274659"/>
            <a:ext cx="2314575" cy="58515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00" name="Shape 600"/>
          <p:cNvSpPr>
            <a:spLocks noGrp="1"/>
          </p:cNvSpPr>
          <p:nvPr>
            <p:ph type="body" idx="1"/>
          </p:nvPr>
        </p:nvSpPr>
        <p:spPr>
          <a:xfrm>
            <a:off x="514350" y="274659"/>
            <a:ext cx="6772275" cy="5851526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01" name="Shape 601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151314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/>
          </p:cNvSpPr>
          <p:nvPr>
            <p:ph type="body" idx="1"/>
          </p:nvPr>
        </p:nvSpPr>
        <p:spPr>
          <a:xfrm>
            <a:off x="514350" y="274659"/>
            <a:ext cx="9258300" cy="5851526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09" name="Shape 609"/>
          <p:cNvSpPr>
            <a:spLocks noGrp="1"/>
          </p:cNvSpPr>
          <p:nvPr>
            <p:ph type="sldNum" sz="quarter" idx="2"/>
          </p:nvPr>
        </p:nvSpPr>
        <p:spPr>
          <a:xfrm>
            <a:off x="9880803" y="6632595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109172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17" name="Shape 617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110242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25" name="Shape 625"/>
          <p:cNvSpPr>
            <a:spLocks noGrp="1"/>
          </p:cNvSpPr>
          <p:nvPr>
            <p:ph type="media" sz="half" idx="13"/>
          </p:nvPr>
        </p:nvSpPr>
        <p:spPr>
          <a:xfrm>
            <a:off x="1312872" y="1981200"/>
            <a:ext cx="3819526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26" name="Shape 626"/>
          <p:cNvSpPr>
            <a:spLocks noGrp="1"/>
          </p:cNvSpPr>
          <p:nvPr>
            <p:ph type="body" sz="half" idx="1"/>
          </p:nvPr>
        </p:nvSpPr>
        <p:spPr>
          <a:xfrm>
            <a:off x="5284792" y="1981200"/>
            <a:ext cx="3819526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27" name="Shape 627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569682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/>
          </p:cNvSpPr>
          <p:nvPr>
            <p:ph type="title"/>
          </p:nvPr>
        </p:nvSpPr>
        <p:spPr>
          <a:xfrm>
            <a:off x="771525" y="2130451"/>
            <a:ext cx="8743950" cy="14700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35" name="Shape 635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36" name="Shape 636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19367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44" name="Shape 644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603887"/>
      </p:ext>
    </p:extLst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/>
          </p:cNvSpPr>
          <p:nvPr>
            <p:ph type="title"/>
          </p:nvPr>
        </p:nvSpPr>
        <p:spPr>
          <a:xfrm>
            <a:off x="812601" y="4406927"/>
            <a:ext cx="8743951" cy="1362076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53" name="Shape 653"/>
          <p:cNvSpPr>
            <a:spLocks noGrp="1"/>
          </p:cNvSpPr>
          <p:nvPr>
            <p:ph type="body" sz="quarter" idx="1"/>
          </p:nvPr>
        </p:nvSpPr>
        <p:spPr>
          <a:xfrm>
            <a:off x="812601" y="2906713"/>
            <a:ext cx="874395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54" name="Shape 654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142661"/>
      </p:ext>
    </p:extLst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62" name="Shape 662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63" name="Shape 663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59456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8963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xfrm>
            <a:off x="514354" y="1535112"/>
            <a:ext cx="4545214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72" name="Shape 672"/>
          <p:cNvSpPr>
            <a:spLocks noGrp="1"/>
          </p:cNvSpPr>
          <p:nvPr>
            <p:ph type="body" sz="quarter" idx="13"/>
          </p:nvPr>
        </p:nvSpPr>
        <p:spPr>
          <a:xfrm>
            <a:off x="5225665" y="1535112"/>
            <a:ext cx="4546998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73" name="Shape 673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240763"/>
      </p:ext>
    </p:extLst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81" name="Shape 681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121256"/>
      </p:ext>
    </p:extLst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3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696" name="Shape 696"/>
          <p:cNvSpPr>
            <a:spLocks noGrp="1"/>
          </p:cNvSpPr>
          <p:nvPr>
            <p:ph type="body" idx="1"/>
          </p:nvPr>
        </p:nvSpPr>
        <p:spPr>
          <a:xfrm>
            <a:off x="4021939" y="273077"/>
            <a:ext cx="575072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97" name="Shape 697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8" name="Shape 698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012014"/>
      </p:ext>
    </p:extLst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706" name="Shape 706"/>
          <p:cNvSpPr>
            <a:spLocks noGrp="1"/>
          </p:cNvSpPr>
          <p:nvPr>
            <p:ph type="pic" sz="half" idx="13"/>
          </p:nvPr>
        </p:nvSpPr>
        <p:spPr>
          <a:xfrm>
            <a:off x="2016324" y="612775"/>
            <a:ext cx="6172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body" sz="quarter" idx="1"/>
          </p:nvPr>
        </p:nvSpPr>
        <p:spPr>
          <a:xfrm>
            <a:off x="2016324" y="5367337"/>
            <a:ext cx="61722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08" name="Shape 708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884828"/>
      </p:ext>
    </p:extLst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716" name="Shape 716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17" name="Shape 717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591841"/>
      </p:ext>
    </p:extLst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title"/>
          </p:nvPr>
        </p:nvSpPr>
        <p:spPr>
          <a:xfrm>
            <a:off x="7458075" y="274664"/>
            <a:ext cx="2314575" cy="5851526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725" name="Shape 725"/>
          <p:cNvSpPr>
            <a:spLocks noGrp="1"/>
          </p:cNvSpPr>
          <p:nvPr>
            <p:ph type="body" idx="1"/>
          </p:nvPr>
        </p:nvSpPr>
        <p:spPr>
          <a:xfrm>
            <a:off x="514350" y="274664"/>
            <a:ext cx="6772275" cy="5851526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26" name="Shape 726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321339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/>
          </p:cNvSpPr>
          <p:nvPr>
            <p:ph type="body" idx="1"/>
          </p:nvPr>
        </p:nvSpPr>
        <p:spPr>
          <a:xfrm>
            <a:off x="514350" y="274664"/>
            <a:ext cx="9258300" cy="5851526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34" name="Shape 734"/>
          <p:cNvSpPr>
            <a:spLocks noGrp="1"/>
          </p:cNvSpPr>
          <p:nvPr>
            <p:ph type="sldNum" sz="quarter" idx="2"/>
          </p:nvPr>
        </p:nvSpPr>
        <p:spPr>
          <a:xfrm>
            <a:off x="9880803" y="6632601"/>
            <a:ext cx="204392" cy="1524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>
                <a:solidFill>
                  <a:srgbClr val="FFFFFF"/>
                </a:solidFill>
                <a:latin typeface="HGPSoeiKakugothicUB"/>
                <a:ea typeface="HGPSoeiKakugothicUB"/>
                <a:cs typeface="HGPSoeiKakugothicUB"/>
                <a:sym typeface="HGPSoeiKakugothicUB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795546"/>
      </p:ext>
    </p:extLst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742" name="Shape 742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32314"/>
      </p:ext>
    </p:extLst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750" name="Shape 750"/>
          <p:cNvSpPr>
            <a:spLocks noGrp="1"/>
          </p:cNvSpPr>
          <p:nvPr>
            <p:ph type="media" sz="half" idx="13"/>
          </p:nvPr>
        </p:nvSpPr>
        <p:spPr>
          <a:xfrm>
            <a:off x="1312877" y="1981200"/>
            <a:ext cx="3819526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1" name="Shape 751"/>
          <p:cNvSpPr>
            <a:spLocks noGrp="1"/>
          </p:cNvSpPr>
          <p:nvPr>
            <p:ph type="body" sz="half" idx="1"/>
          </p:nvPr>
        </p:nvSpPr>
        <p:spPr>
          <a:xfrm>
            <a:off x="5284792" y="1981200"/>
            <a:ext cx="3819526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52" name="Shape 752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452716"/>
      </p:ext>
    </p:extLst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title"/>
          </p:nvPr>
        </p:nvSpPr>
        <p:spPr>
          <a:xfrm>
            <a:off x="771525" y="2130439"/>
            <a:ext cx="8743950" cy="147002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60" name="Shape 760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61" name="Shape 761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105962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913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69" name="Shape 769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70" name="Shape 770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960587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/>
          </p:cNvSpPr>
          <p:nvPr>
            <p:ph type="title"/>
          </p:nvPr>
        </p:nvSpPr>
        <p:spPr>
          <a:xfrm>
            <a:off x="812601" y="4406915"/>
            <a:ext cx="874395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タイトルテキスト</a:t>
            </a:r>
          </a:p>
        </p:txBody>
      </p:sp>
      <p:sp>
        <p:nvSpPr>
          <p:cNvPr id="778" name="Shape 778"/>
          <p:cNvSpPr>
            <a:spLocks noGrp="1"/>
          </p:cNvSpPr>
          <p:nvPr>
            <p:ph type="body" sz="quarter" idx="1"/>
          </p:nvPr>
        </p:nvSpPr>
        <p:spPr>
          <a:xfrm>
            <a:off x="812601" y="2906713"/>
            <a:ext cx="874395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79" name="Shape 779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629008"/>
      </p:ext>
    </p:extLst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87" name="Shape 787"/>
          <p:cNvSpPr>
            <a:spLocks noGrp="1"/>
          </p:cNvSpPr>
          <p:nvPr>
            <p:ph type="body" sz="half" idx="1"/>
          </p:nvPr>
        </p:nvSpPr>
        <p:spPr>
          <a:xfrm>
            <a:off x="578646" y="1600206"/>
            <a:ext cx="5122071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88" name="Shape 788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219039"/>
      </p:ext>
    </p:extLst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96" name="Shape 796"/>
          <p:cNvSpPr>
            <a:spLocks noGrp="1"/>
          </p:cNvSpPr>
          <p:nvPr>
            <p:ph type="body" sz="quarter" idx="1"/>
          </p:nvPr>
        </p:nvSpPr>
        <p:spPr>
          <a:xfrm>
            <a:off x="514350" y="1535112"/>
            <a:ext cx="454521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97" name="Shape 797"/>
          <p:cNvSpPr>
            <a:spLocks noGrp="1"/>
          </p:cNvSpPr>
          <p:nvPr>
            <p:ph type="body" sz="quarter" idx="13"/>
          </p:nvPr>
        </p:nvSpPr>
        <p:spPr>
          <a:xfrm>
            <a:off x="5225662" y="1535112"/>
            <a:ext cx="4546997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98" name="Shape 798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869542"/>
      </p:ext>
    </p:extLst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06" name="Shape 806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611877"/>
      </p:ext>
    </p:extLst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878794"/>
      </p:ext>
    </p:extLst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タイトルテキスト</a:t>
            </a:r>
          </a:p>
        </p:txBody>
      </p:sp>
      <p:sp>
        <p:nvSpPr>
          <p:cNvPr id="821" name="Shape 821"/>
          <p:cNvSpPr>
            <a:spLocks noGrp="1"/>
          </p:cNvSpPr>
          <p:nvPr>
            <p:ph type="body" idx="1"/>
          </p:nvPr>
        </p:nvSpPr>
        <p:spPr>
          <a:xfrm>
            <a:off x="4021930" y="273064"/>
            <a:ext cx="5750720" cy="5853114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822" name="Shape 822"/>
          <p:cNvSpPr>
            <a:spLocks noGrp="1"/>
          </p:cNvSpPr>
          <p:nvPr>
            <p:ph type="body" sz="half" idx="13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23" name="Shape 823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663495"/>
      </p:ext>
    </p:extLst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タイトルテキスト</a:t>
            </a:r>
          </a:p>
        </p:txBody>
      </p:sp>
      <p:sp>
        <p:nvSpPr>
          <p:cNvPr id="831" name="Shape 831"/>
          <p:cNvSpPr>
            <a:spLocks noGrp="1"/>
          </p:cNvSpPr>
          <p:nvPr>
            <p:ph type="pic" sz="half" idx="13"/>
          </p:nvPr>
        </p:nvSpPr>
        <p:spPr>
          <a:xfrm>
            <a:off x="2016324" y="612775"/>
            <a:ext cx="6172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32" name="Shape 832"/>
          <p:cNvSpPr>
            <a:spLocks noGrp="1"/>
          </p:cNvSpPr>
          <p:nvPr>
            <p:ph type="body" sz="quarter" idx="1"/>
          </p:nvPr>
        </p:nvSpPr>
        <p:spPr>
          <a:xfrm>
            <a:off x="2016324" y="5367337"/>
            <a:ext cx="6172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833" name="Shape 833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8660"/>
      </p:ext>
    </p:extLst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41" name="Shape 841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842" name="Shape 842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906135"/>
      </p:ext>
    </p:extLst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/>
          </p:cNvSpPr>
          <p:nvPr>
            <p:ph type="title"/>
          </p:nvPr>
        </p:nvSpPr>
        <p:spPr>
          <a:xfrm>
            <a:off x="8390342" y="274653"/>
            <a:ext cx="2603898" cy="585152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50" name="Shape 850"/>
          <p:cNvSpPr>
            <a:spLocks noGrp="1"/>
          </p:cNvSpPr>
          <p:nvPr>
            <p:ph type="body" idx="1"/>
          </p:nvPr>
        </p:nvSpPr>
        <p:spPr>
          <a:xfrm>
            <a:off x="578651" y="274653"/>
            <a:ext cx="7640242" cy="5851526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851" name="Shape 851"/>
          <p:cNvSpPr>
            <a:spLocks noGrp="1"/>
          </p:cNvSpPr>
          <p:nvPr>
            <p:ph type="sldNum" sz="quarter" idx="2"/>
          </p:nvPr>
        </p:nvSpPr>
        <p:spPr>
          <a:xfrm>
            <a:off x="9514026" y="6404308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82408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4222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59" name="Shape 859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076636"/>
      </p:ext>
    </p:extLst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 スライド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roup 897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866" name="Shape 866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896" name="Group 896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867" name="Shape 867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68" name="Shape 868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69" name="Shape 869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0" name="Shape 870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1" name="Shape 871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2" name="Shape 872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3" name="Shape 873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4" name="Shape 874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5" name="Shape 875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6" name="Shape 876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7" name="Shape 877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8" name="Shape 878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79" name="Shape 879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0" name="Shape 880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1" name="Shape 881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2" name="Shape 882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3" name="Shape 883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4" name="Shape 884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5" name="Shape 885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6" name="Shape 886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7" name="Shape 887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8" name="Shape 888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89" name="Shape 889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90" name="Shape 890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91" name="Shape 891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92" name="Shape 892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93" name="Shape 893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94" name="Shape 894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895" name="Shape 895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898" name="Shape 898"/>
          <p:cNvSpPr>
            <a:spLocks noGrp="1"/>
          </p:cNvSpPr>
          <p:nvPr>
            <p:ph type="title"/>
          </p:nvPr>
        </p:nvSpPr>
        <p:spPr>
          <a:xfrm>
            <a:off x="771525" y="2130485"/>
            <a:ext cx="8743950" cy="1470026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899" name="Shape 899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 algn="ctr" defTabSz="914400"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marL="0" indent="457200" algn="ctr" defTabSz="914400"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marL="0" indent="914400" algn="ctr" defTabSz="914400"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marL="0" indent="1371600" algn="ctr" defTabSz="914400"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marL="0" indent="1828800" algn="ctr" defTabSz="914400">
              <a:buSzTx/>
              <a:buFont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900" name="Shape 900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481838"/>
      </p:ext>
    </p:extLst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とコンテンツ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roup 938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907" name="Shape 907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937" name="Group 937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908" name="Shape 908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09" name="Shape 909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0" name="Shape 910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1" name="Shape 911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2" name="Shape 912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3" name="Shape 913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4" name="Shape 914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5" name="Shape 915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6" name="Shape 916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7" name="Shape 917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8" name="Shape 918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19" name="Shape 919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0" name="Shape 920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1" name="Shape 921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2" name="Shape 922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3" name="Shape 923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4" name="Shape 924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5" name="Shape 925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6" name="Shape 926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7" name="Shape 927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8" name="Shape 928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29" name="Shape 929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30" name="Shape 930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31" name="Shape 931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32" name="Shape 932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33" name="Shape 933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34" name="Shape 934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35" name="Shape 935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36" name="Shape 936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939" name="Shape 939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940" name="Shape 940"/>
          <p:cNvSpPr>
            <a:spLocks noGrp="1"/>
          </p:cNvSpPr>
          <p:nvPr>
            <p:ph type="body" idx="1"/>
          </p:nvPr>
        </p:nvSpPr>
        <p:spPr>
          <a:xfrm>
            <a:off x="1312863" y="1981200"/>
            <a:ext cx="7791451" cy="4114800"/>
          </a:xfrm>
          <a:prstGeom prst="rect">
            <a:avLst/>
          </a:prstGeom>
        </p:spPr>
        <p:txBody>
          <a:bodyPr lIns="44450" tIns="44450" rIns="44450" bIns="44450"/>
          <a:lstStyle>
            <a:lvl1pPr defTabSz="914400">
              <a:buClr>
                <a:srgbClr val="FFFF00"/>
              </a:buClr>
              <a:buSzPct val="75000"/>
              <a:buFont typeface="Monotype Sorts"/>
              <a:buChar char="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defTabSz="914400">
              <a:buClr>
                <a:srgbClr val="FFFF00"/>
              </a:buClr>
              <a:buSzPct val="75000"/>
              <a:buFont typeface="Monotype Sorts"/>
              <a:buChar char="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defTabSz="914400">
              <a:buClr>
                <a:srgbClr val="FFFF00"/>
              </a:buClr>
              <a:buSzPct val="65000"/>
              <a:buFont typeface="Monotype Sorts"/>
              <a:buChar char="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defTabSz="914400">
              <a:buClr>
                <a:srgbClr val="FFFF00"/>
              </a:buClr>
              <a:buFont typeface="Monotype Sorts"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defTabSz="914400">
              <a:buClr>
                <a:srgbClr val="FFFF00"/>
              </a:buClr>
              <a:buFont typeface="Monotype Sorts"/>
              <a:buChar char="–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941" name="Shape 941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97183"/>
      </p:ext>
    </p:extLst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セクション ヘッダー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roup 979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948" name="Shape 948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978" name="Group 978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949" name="Shape 949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0" name="Shape 950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1" name="Shape 951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2" name="Shape 952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3" name="Shape 953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4" name="Shape 954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5" name="Shape 955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6" name="Shape 956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7" name="Shape 957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8" name="Shape 958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59" name="Shape 959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0" name="Shape 960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1" name="Shape 961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2" name="Shape 962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3" name="Shape 963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4" name="Shape 964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5" name="Shape 965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6" name="Shape 966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7" name="Shape 967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8" name="Shape 968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69" name="Shape 969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70" name="Shape 970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71" name="Shape 971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72" name="Shape 972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73" name="Shape 973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74" name="Shape 974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75" name="Shape 975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76" name="Shape 976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77" name="Shape 977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980" name="Shape 980"/>
          <p:cNvSpPr>
            <a:spLocks noGrp="1"/>
          </p:cNvSpPr>
          <p:nvPr>
            <p:ph type="title"/>
          </p:nvPr>
        </p:nvSpPr>
        <p:spPr>
          <a:xfrm>
            <a:off x="812800" y="4406960"/>
            <a:ext cx="8743950" cy="1362076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 anchor="t"/>
          <a:lstStyle>
            <a:lvl1pPr algn="l" defTabSz="914400">
              <a:defRPr sz="4000" cap="all"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981" name="Shape 981"/>
          <p:cNvSpPr>
            <a:spLocks noGrp="1"/>
          </p:cNvSpPr>
          <p:nvPr>
            <p:ph type="body" sz="quarter" idx="1"/>
          </p:nvPr>
        </p:nvSpPr>
        <p:spPr>
          <a:xfrm>
            <a:off x="812800" y="2906713"/>
            <a:ext cx="8743950" cy="1500188"/>
          </a:xfrm>
          <a:prstGeom prst="rect">
            <a:avLst/>
          </a:prstGeom>
        </p:spPr>
        <p:txBody>
          <a:bodyPr lIns="44450" tIns="44450" rIns="44450" bIns="44450"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982" name="Shape 982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34290"/>
      </p:ext>
    </p:extLst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2 つのコンテンツ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roup 1020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989" name="Shape 989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1019" name="Group 1019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990" name="Shape 990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1" name="Shape 991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2" name="Shape 992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3" name="Shape 993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4" name="Shape 994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5" name="Shape 995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6" name="Shape 996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7" name="Shape 997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8" name="Shape 998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999" name="Shape 999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0" name="Shape 1000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1" name="Shape 1001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2" name="Shape 1002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3" name="Shape 1003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4" name="Shape 1004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5" name="Shape 1005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6" name="Shape 1006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7" name="Shape 1007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8" name="Shape 1008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09" name="Shape 1009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0" name="Shape 1010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1" name="Shape 1011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2" name="Shape 1012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3" name="Shape 1013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4" name="Shape 1014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5" name="Shape 1015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6" name="Shape 1016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7" name="Shape 1017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18" name="Shape 1018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1021" name="Shape 1021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022" name="Shape 1022"/>
          <p:cNvSpPr>
            <a:spLocks noGrp="1"/>
          </p:cNvSpPr>
          <p:nvPr>
            <p:ph type="body" sz="half" idx="1"/>
          </p:nvPr>
        </p:nvSpPr>
        <p:spPr>
          <a:xfrm>
            <a:off x="1312896" y="1981200"/>
            <a:ext cx="3819526" cy="4114800"/>
          </a:xfrm>
          <a:prstGeom prst="rect">
            <a:avLst/>
          </a:prstGeom>
        </p:spPr>
        <p:txBody>
          <a:bodyPr lIns="44450" tIns="44450" rIns="44450" bIns="44450"/>
          <a:lstStyle>
            <a:lvl1pPr defTabSz="914400">
              <a:spcBef>
                <a:spcPts val="600"/>
              </a:spcBef>
              <a:buClr>
                <a:srgbClr val="FFFF00"/>
              </a:buClr>
              <a:buSzPct val="75000"/>
              <a:buFont typeface="Monotype Sorts"/>
              <a:buChar char="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marL="790575" indent="-333375" defTabSz="914400">
              <a:spcBef>
                <a:spcPts val="600"/>
              </a:spcBef>
              <a:buClr>
                <a:srgbClr val="FFFF00"/>
              </a:buClr>
              <a:buSzPct val="75000"/>
              <a:buFont typeface="Monotype Sorts"/>
              <a:buChar char="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marL="1234439" indent="-320039" defTabSz="914400">
              <a:spcBef>
                <a:spcPts val="600"/>
              </a:spcBef>
              <a:buClr>
                <a:srgbClr val="FFFF00"/>
              </a:buClr>
              <a:buSzPct val="65000"/>
              <a:buFont typeface="Monotype Sorts"/>
              <a:buChar char="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marL="1727200" indent="-355600" defTabSz="914400">
              <a:spcBef>
                <a:spcPts val="600"/>
              </a:spcBef>
              <a:buClr>
                <a:srgbClr val="FFFF00"/>
              </a:buClr>
              <a:buFont typeface="Monotype Sorts"/>
              <a:buChar char="•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marL="2184400" indent="-355600" defTabSz="914400">
              <a:spcBef>
                <a:spcPts val="600"/>
              </a:spcBef>
              <a:buClr>
                <a:srgbClr val="FFFF00"/>
              </a:buClr>
              <a:buFont typeface="Monotype Sorts"/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023" name="Shape 1023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212345"/>
      </p:ext>
    </p:extLst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比較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roup 1061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1030" name="Shape 1030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1060" name="Group 1060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1031" name="Shape 1031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32" name="Shape 1032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33" name="Shape 1033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34" name="Shape 1034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35" name="Shape 1035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36" name="Shape 1036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37" name="Shape 1037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38" name="Shape 1038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39" name="Shape 1039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0" name="Shape 1040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1" name="Shape 1041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2" name="Shape 1042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3" name="Shape 1043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4" name="Shape 1044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5" name="Shape 1045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6" name="Shape 1046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7" name="Shape 1047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8" name="Shape 1048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49" name="Shape 1049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0" name="Shape 1050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1" name="Shape 1051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2" name="Shape 1052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3" name="Shape 1053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4" name="Shape 1054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5" name="Shape 1055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6" name="Shape 1056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7" name="Shape 1057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8" name="Shape 1058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59" name="Shape 1059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1062" name="Shape 10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063" name="Shape 1063"/>
          <p:cNvSpPr>
            <a:spLocks noGrp="1"/>
          </p:cNvSpPr>
          <p:nvPr>
            <p:ph type="body" sz="quarter" idx="1"/>
          </p:nvPr>
        </p:nvSpPr>
        <p:spPr>
          <a:xfrm>
            <a:off x="514350" y="1535112"/>
            <a:ext cx="4545015" cy="639763"/>
          </a:xfrm>
          <a:prstGeom prst="rect">
            <a:avLst/>
          </a:prstGeom>
        </p:spPr>
        <p:txBody>
          <a:bodyPr lIns="44450" tIns="44450" rIns="44450" bIns="44450"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3"/>
          </p:nvPr>
        </p:nvSpPr>
        <p:spPr>
          <a:xfrm>
            <a:off x="5226055" y="1535112"/>
            <a:ext cx="4546601" cy="639763"/>
          </a:xfrm>
          <a:prstGeom prst="rect">
            <a:avLst/>
          </a:prstGeom>
        </p:spPr>
        <p:txBody>
          <a:bodyPr lIns="44450" tIns="44450" rIns="44450" bIns="44450"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pPr>
            <a:endParaRPr/>
          </a:p>
        </p:txBody>
      </p:sp>
      <p:sp>
        <p:nvSpPr>
          <p:cNvPr id="1065" name="Shape 1065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783043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タイトルのみ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1103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1072" name="Shape 1072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1102" name="Group 1102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1073" name="Shape 1073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74" name="Shape 1074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75" name="Shape 1075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76" name="Shape 1076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77" name="Shape 1077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78" name="Shape 1078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79" name="Shape 1079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0" name="Shape 1080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1" name="Shape 1081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2" name="Shape 1082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3" name="Shape 1083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4" name="Shape 1084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5" name="Shape 1085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6" name="Shape 1086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7" name="Shape 1087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8" name="Shape 1088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89" name="Shape 1089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0" name="Shape 1090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1" name="Shape 1091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2" name="Shape 1092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3" name="Shape 1093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4" name="Shape 1094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5" name="Shape 1095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6" name="Shape 1096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7" name="Shape 1097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8" name="Shape 1098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099" name="Shape 1099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00" name="Shape 1100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01" name="Shape 1101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1104" name="Shape 1104"/>
          <p:cNvSpPr>
            <a:spLocks noGrp="1"/>
          </p:cNvSpPr>
          <p:nvPr>
            <p:ph type="title"/>
          </p:nvPr>
        </p:nvSpPr>
        <p:spPr>
          <a:xfrm>
            <a:off x="1339850" y="609600"/>
            <a:ext cx="7715250" cy="114300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/>
          <a:lstStyle>
            <a:lvl1pPr algn="l" defTabSz="914400">
              <a:defRPr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105" name="Shape 1105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416226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白紙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roup 1143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1112" name="Shape 1112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1142" name="Group 1142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1113" name="Shape 1113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14" name="Shape 1114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15" name="Shape 1115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16" name="Shape 1116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17" name="Shape 1117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18" name="Shape 1118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19" name="Shape 1119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0" name="Shape 1120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1" name="Shape 1121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2" name="Shape 1122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3" name="Shape 1123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4" name="Shape 1124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5" name="Shape 1125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6" name="Shape 1126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7" name="Shape 1127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8" name="Shape 1128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29" name="Shape 1129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0" name="Shape 1130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1" name="Shape 1131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5" name="Shape 1135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6" name="Shape 1136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7" name="Shape 1137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8" name="Shape 1138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39" name="Shape 1139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40" name="Shape 1140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41" name="Shape 1141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1144" name="Shape 1144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432153"/>
      </p:ext>
    </p:extLst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タイトル付きのコンテンツ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roup 1182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1151" name="Shape 1151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1181" name="Group 1181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1152" name="Shape 1152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53" name="Shape 1153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54" name="Shape 1154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55" name="Shape 1155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56" name="Shape 1156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57" name="Shape 1157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58" name="Shape 1158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59" name="Shape 1159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0" name="Shape 1160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1" name="Shape 1161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2" name="Shape 1162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3" name="Shape 1163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4" name="Shape 1164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5" name="Shape 1165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6" name="Shape 1166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7" name="Shape 1167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8" name="Shape 1168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69" name="Shape 1169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0" name="Shape 1170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1" name="Shape 1171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2" name="Shape 1172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3" name="Shape 1173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4" name="Shape 1174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5" name="Shape 1175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6" name="Shape 1176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7" name="Shape 1177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8" name="Shape 1178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79" name="Shape 1179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80" name="Shape 1180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1183" name="Shape 1183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1" cy="1162050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 anchor="b"/>
          <a:lstStyle>
            <a:lvl1pPr algn="l" defTabSz="914400">
              <a:defRPr sz="2000"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184" name="Shape 1184"/>
          <p:cNvSpPr>
            <a:spLocks noGrp="1"/>
          </p:cNvSpPr>
          <p:nvPr>
            <p:ph type="body" idx="1"/>
          </p:nvPr>
        </p:nvSpPr>
        <p:spPr>
          <a:xfrm>
            <a:off x="4022731" y="273110"/>
            <a:ext cx="5749926" cy="5853113"/>
          </a:xfrm>
          <a:prstGeom prst="rect">
            <a:avLst/>
          </a:prstGeom>
        </p:spPr>
        <p:txBody>
          <a:bodyPr lIns="44450" tIns="44450" rIns="44450" bIns="44450"/>
          <a:lstStyle>
            <a:lvl1pPr defTabSz="914400">
              <a:buClr>
                <a:srgbClr val="FFFF00"/>
              </a:buClr>
              <a:buSzPct val="75000"/>
              <a:buFont typeface="Monotype Sorts"/>
              <a:buChar char="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defTabSz="914400">
              <a:buClr>
                <a:srgbClr val="FFFF00"/>
              </a:buClr>
              <a:buSzPct val="75000"/>
              <a:buFont typeface="Monotype Sorts"/>
              <a:buChar char="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defTabSz="914400">
              <a:buClr>
                <a:srgbClr val="FFFF00"/>
              </a:buClr>
              <a:buSzPct val="65000"/>
              <a:buFont typeface="Monotype Sorts"/>
              <a:buChar char="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defTabSz="914400">
              <a:buClr>
                <a:srgbClr val="FFFF00"/>
              </a:buClr>
              <a:buFont typeface="Monotype Sorts"/>
              <a:buChar char="•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defTabSz="914400">
              <a:buClr>
                <a:srgbClr val="FFFF00"/>
              </a:buClr>
              <a:buFont typeface="Monotype Sorts"/>
              <a:buChar char="–"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185" name="Shape 1185"/>
          <p:cNvSpPr>
            <a:spLocks noGrp="1"/>
          </p:cNvSpPr>
          <p:nvPr>
            <p:ph type="body" sz="half" idx="13"/>
          </p:nvPr>
        </p:nvSpPr>
        <p:spPr>
          <a:xfrm>
            <a:off x="514354" y="1435103"/>
            <a:ext cx="3384551" cy="4691063"/>
          </a:xfrm>
          <a:prstGeom prst="rect">
            <a:avLst/>
          </a:prstGeom>
        </p:spPr>
        <p:txBody>
          <a:bodyPr lIns="44450" tIns="44450" rIns="44450" bIns="44450"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pPr>
            <a:endParaRPr/>
          </a:p>
        </p:txBody>
      </p:sp>
      <p:sp>
        <p:nvSpPr>
          <p:cNvPr id="1186" name="Shape 1186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039652"/>
      </p:ext>
    </p:extLst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タイトルと図">
    <p:bg>
      <p:bgPr>
        <a:gradFill flip="none" rotWithShape="1">
          <a:gsLst>
            <a:gs pos="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roup 1224"/>
          <p:cNvGrpSpPr/>
          <p:nvPr/>
        </p:nvGrpSpPr>
        <p:grpSpPr>
          <a:xfrm>
            <a:off x="10" y="0"/>
            <a:ext cx="1222376" cy="6845300"/>
            <a:chOff x="5" y="0"/>
            <a:chExt cx="1222375" cy="6845300"/>
          </a:xfrm>
        </p:grpSpPr>
        <p:sp>
          <p:nvSpPr>
            <p:cNvPr id="1193" name="Shape 1193"/>
            <p:cNvSpPr/>
            <p:nvPr/>
          </p:nvSpPr>
          <p:spPr>
            <a:xfrm>
              <a:off x="5" y="0"/>
              <a:ext cx="1222376" cy="68453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hangingPunct="0">
                <a:defRPr sz="240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pPr>
              <a:endParaRPr kumimoji="0" sz="2400" kern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  <a:sym typeface="ＭＳ ゴシック"/>
              </a:endParaRPr>
            </a:p>
          </p:txBody>
        </p:sp>
        <p:grpSp>
          <p:nvGrpSpPr>
            <p:cNvPr id="1223" name="Group 1223"/>
            <p:cNvGrpSpPr/>
            <p:nvPr/>
          </p:nvGrpSpPr>
          <p:grpSpPr>
            <a:xfrm>
              <a:off x="85730" y="161925"/>
              <a:ext cx="171451" cy="6543675"/>
              <a:chOff x="0" y="0"/>
              <a:chExt cx="171450" cy="6543675"/>
            </a:xfrm>
          </p:grpSpPr>
          <p:sp>
            <p:nvSpPr>
              <p:cNvPr id="1194" name="Shape 1194"/>
              <p:cNvSpPr/>
              <p:nvPr/>
            </p:nvSpPr>
            <p:spPr>
              <a:xfrm>
                <a:off x="-1" y="1590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-1" y="1819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-1" y="2047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-1" y="2276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-1" y="2505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-1" y="2733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-1" y="2962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-1" y="3190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-1" y="3419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-1" y="3648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-1" y="3876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5" name="Shape 1205"/>
              <p:cNvSpPr/>
              <p:nvPr/>
            </p:nvSpPr>
            <p:spPr>
              <a:xfrm>
                <a:off x="-1" y="4105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6" name="Shape 1206"/>
              <p:cNvSpPr/>
              <p:nvPr/>
            </p:nvSpPr>
            <p:spPr>
              <a:xfrm>
                <a:off x="-1" y="4333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7" name="Shape 1207"/>
              <p:cNvSpPr/>
              <p:nvPr/>
            </p:nvSpPr>
            <p:spPr>
              <a:xfrm>
                <a:off x="-1" y="4562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8" name="Shape 1208"/>
              <p:cNvSpPr/>
              <p:nvPr/>
            </p:nvSpPr>
            <p:spPr>
              <a:xfrm>
                <a:off x="-1" y="4791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-1" y="5019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-1" y="5248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1" name="Shape 1211"/>
              <p:cNvSpPr/>
              <p:nvPr/>
            </p:nvSpPr>
            <p:spPr>
              <a:xfrm>
                <a:off x="-1" y="54768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2" name="Shape 1212"/>
              <p:cNvSpPr/>
              <p:nvPr/>
            </p:nvSpPr>
            <p:spPr>
              <a:xfrm>
                <a:off x="-1" y="57054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-1" y="59340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4" name="Shape 1214"/>
              <p:cNvSpPr/>
              <p:nvPr/>
            </p:nvSpPr>
            <p:spPr>
              <a:xfrm>
                <a:off x="-1" y="61626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-1" y="6391275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6" name="Shape 1216"/>
              <p:cNvSpPr/>
              <p:nvPr/>
            </p:nvSpPr>
            <p:spPr>
              <a:xfrm>
                <a:off x="-1" y="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7" name="Shape 1217"/>
              <p:cNvSpPr/>
              <p:nvPr/>
            </p:nvSpPr>
            <p:spPr>
              <a:xfrm>
                <a:off x="-1" y="228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8" name="Shape 1218"/>
              <p:cNvSpPr/>
              <p:nvPr/>
            </p:nvSpPr>
            <p:spPr>
              <a:xfrm>
                <a:off x="-1" y="4572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19" name="Shape 1219"/>
              <p:cNvSpPr/>
              <p:nvPr/>
            </p:nvSpPr>
            <p:spPr>
              <a:xfrm>
                <a:off x="-1" y="6858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20" name="Shape 1220"/>
              <p:cNvSpPr/>
              <p:nvPr/>
            </p:nvSpPr>
            <p:spPr>
              <a:xfrm>
                <a:off x="-1" y="9144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21" name="Shape 1221"/>
              <p:cNvSpPr/>
              <p:nvPr/>
            </p:nvSpPr>
            <p:spPr>
              <a:xfrm>
                <a:off x="-1" y="11430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  <p:sp>
            <p:nvSpPr>
              <p:cNvPr id="1222" name="Shape 1222"/>
              <p:cNvSpPr/>
              <p:nvPr/>
            </p:nvSpPr>
            <p:spPr>
              <a:xfrm>
                <a:off x="-1" y="1371600"/>
                <a:ext cx="171451" cy="1524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hangingPunct="0">
                  <a:defRPr sz="2400">
                    <a:solidFill>
                      <a:srgbClr val="FFFFFF"/>
                    </a:solidFill>
                    <a:latin typeface="ＭＳ ゴシック"/>
                    <a:ea typeface="ＭＳ ゴシック"/>
                    <a:cs typeface="ＭＳ ゴシック"/>
                    <a:sym typeface="ＭＳ ゴシック"/>
                  </a:defRPr>
                </a:pPr>
                <a:endParaRPr kumimoji="0" sz="2400" ker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  <a:sym typeface="ＭＳ ゴシック"/>
                </a:endParaRPr>
              </a:p>
            </p:txBody>
          </p:sp>
        </p:grpSp>
      </p:grpSp>
      <p:sp>
        <p:nvSpPr>
          <p:cNvPr id="1225" name="Shape 1225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  <a:effectLst>
            <a:outerShdw blurRad="63500" dist="38099" dir="2700000" rotWithShape="0">
              <a:srgbClr val="000000">
                <a:alpha val="74998"/>
              </a:srgbClr>
            </a:outerShdw>
          </a:effectLst>
        </p:spPr>
        <p:txBody>
          <a:bodyPr lIns="44450" tIns="44450" rIns="44450" bIns="44450" anchor="b"/>
          <a:lstStyle>
            <a:lvl1pPr algn="l" defTabSz="914400">
              <a:defRPr sz="2000"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226" name="Shape 1226"/>
          <p:cNvSpPr>
            <a:spLocks noGrp="1"/>
          </p:cNvSpPr>
          <p:nvPr>
            <p:ph type="pic" sz="half" idx="13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7" name="Shape 1227"/>
          <p:cNvSpPr>
            <a:spLocks noGrp="1"/>
          </p:cNvSpPr>
          <p:nvPr>
            <p:ph type="body" sz="quarter" idx="1"/>
          </p:nvPr>
        </p:nvSpPr>
        <p:spPr>
          <a:xfrm>
            <a:off x="2016125" y="5367337"/>
            <a:ext cx="6172200" cy="804863"/>
          </a:xfrm>
          <a:prstGeom prst="rect">
            <a:avLst/>
          </a:prstGeom>
        </p:spPr>
        <p:txBody>
          <a:bodyPr lIns="44450" tIns="44450" rIns="44450" bIns="44450"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  <a:sym typeface="ＭＳ ゴシック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228" name="Shape 1228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Calibri"/>
                <a:ea typeface="Calibri"/>
                <a:cs typeface="Calibri"/>
              </a:rPr>
              <a:pPr/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960978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42" Type="http://schemas.openxmlformats.org/officeDocument/2006/relationships/slideLayout" Target="../slideLayouts/slideLayout153.xml"/><Relationship Id="rId143" Type="http://schemas.openxmlformats.org/officeDocument/2006/relationships/slideLayout" Target="../slideLayouts/slideLayout154.xml"/><Relationship Id="rId144" Type="http://schemas.openxmlformats.org/officeDocument/2006/relationships/slideLayout" Target="../slideLayouts/slideLayout155.xml"/><Relationship Id="rId145" Type="http://schemas.openxmlformats.org/officeDocument/2006/relationships/slideLayout" Target="../slideLayouts/slideLayout156.xml"/><Relationship Id="rId146" Type="http://schemas.openxmlformats.org/officeDocument/2006/relationships/slideLayout" Target="../slideLayouts/slideLayout157.xml"/><Relationship Id="rId147" Type="http://schemas.openxmlformats.org/officeDocument/2006/relationships/slideLayout" Target="../slideLayouts/slideLayout158.xml"/><Relationship Id="rId148" Type="http://schemas.openxmlformats.org/officeDocument/2006/relationships/slideLayout" Target="../slideLayouts/slideLayout159.xml"/><Relationship Id="rId149" Type="http://schemas.openxmlformats.org/officeDocument/2006/relationships/slideLayout" Target="../slideLayouts/slideLayout160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slideLayout" Target="../slideLayouts/slideLayout99.xml"/><Relationship Id="rId89" Type="http://schemas.openxmlformats.org/officeDocument/2006/relationships/slideLayout" Target="../slideLayouts/slideLayout100.xml"/><Relationship Id="rId110" Type="http://schemas.openxmlformats.org/officeDocument/2006/relationships/slideLayout" Target="../slideLayouts/slideLayout121.xml"/><Relationship Id="rId111" Type="http://schemas.openxmlformats.org/officeDocument/2006/relationships/slideLayout" Target="../slideLayouts/slideLayout122.xml"/><Relationship Id="rId112" Type="http://schemas.openxmlformats.org/officeDocument/2006/relationships/slideLayout" Target="../slideLayouts/slideLayout123.xml"/><Relationship Id="rId113" Type="http://schemas.openxmlformats.org/officeDocument/2006/relationships/slideLayout" Target="../slideLayouts/slideLayout124.xml"/><Relationship Id="rId114" Type="http://schemas.openxmlformats.org/officeDocument/2006/relationships/slideLayout" Target="../slideLayouts/slideLayout125.xml"/><Relationship Id="rId115" Type="http://schemas.openxmlformats.org/officeDocument/2006/relationships/slideLayout" Target="../slideLayouts/slideLayout126.xml"/><Relationship Id="rId116" Type="http://schemas.openxmlformats.org/officeDocument/2006/relationships/slideLayout" Target="../slideLayouts/slideLayout127.xml"/><Relationship Id="rId117" Type="http://schemas.openxmlformats.org/officeDocument/2006/relationships/slideLayout" Target="../slideLayouts/slideLayout128.xml"/><Relationship Id="rId118" Type="http://schemas.openxmlformats.org/officeDocument/2006/relationships/slideLayout" Target="../slideLayouts/slideLayout129.xml"/><Relationship Id="rId119" Type="http://schemas.openxmlformats.org/officeDocument/2006/relationships/slideLayout" Target="../slideLayouts/slideLayout130.xml"/><Relationship Id="rId150" Type="http://schemas.openxmlformats.org/officeDocument/2006/relationships/slideLayout" Target="../slideLayouts/slideLayout161.xml"/><Relationship Id="rId151" Type="http://schemas.openxmlformats.org/officeDocument/2006/relationships/slideLayout" Target="../slideLayouts/slideLayout162.xml"/><Relationship Id="rId152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53" Type="http://schemas.openxmlformats.org/officeDocument/2006/relationships/slideLayout" Target="../slideLayouts/slideLayout164.xml"/><Relationship Id="rId154" Type="http://schemas.openxmlformats.org/officeDocument/2006/relationships/slideLayout" Target="../slideLayouts/slideLayout165.xml"/><Relationship Id="rId155" Type="http://schemas.openxmlformats.org/officeDocument/2006/relationships/slideLayout" Target="../slideLayouts/slideLayout166.xml"/><Relationship Id="rId156" Type="http://schemas.openxmlformats.org/officeDocument/2006/relationships/slideLayout" Target="../slideLayouts/slideLayout167.xml"/><Relationship Id="rId157" Type="http://schemas.openxmlformats.org/officeDocument/2006/relationships/slideLayout" Target="../slideLayouts/slideLayout168.xml"/><Relationship Id="rId158" Type="http://schemas.openxmlformats.org/officeDocument/2006/relationships/slideLayout" Target="../slideLayouts/slideLayout169.xml"/><Relationship Id="rId159" Type="http://schemas.openxmlformats.org/officeDocument/2006/relationships/slideLayout" Target="../slideLayouts/slideLayout170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90" Type="http://schemas.openxmlformats.org/officeDocument/2006/relationships/slideLayout" Target="../slideLayouts/slideLayout101.xml"/><Relationship Id="rId91" Type="http://schemas.openxmlformats.org/officeDocument/2006/relationships/slideLayout" Target="../slideLayouts/slideLayout102.xml"/><Relationship Id="rId92" Type="http://schemas.openxmlformats.org/officeDocument/2006/relationships/slideLayout" Target="../slideLayouts/slideLayout103.xml"/><Relationship Id="rId93" Type="http://schemas.openxmlformats.org/officeDocument/2006/relationships/slideLayout" Target="../slideLayouts/slideLayout104.xml"/><Relationship Id="rId94" Type="http://schemas.openxmlformats.org/officeDocument/2006/relationships/slideLayout" Target="../slideLayouts/slideLayout105.xml"/><Relationship Id="rId95" Type="http://schemas.openxmlformats.org/officeDocument/2006/relationships/slideLayout" Target="../slideLayouts/slideLayout106.xml"/><Relationship Id="rId96" Type="http://schemas.openxmlformats.org/officeDocument/2006/relationships/slideLayout" Target="../slideLayouts/slideLayout107.xml"/><Relationship Id="rId97" Type="http://schemas.openxmlformats.org/officeDocument/2006/relationships/slideLayout" Target="../slideLayouts/slideLayout108.xml"/><Relationship Id="rId98" Type="http://schemas.openxmlformats.org/officeDocument/2006/relationships/slideLayout" Target="../slideLayouts/slideLayout109.xml"/><Relationship Id="rId99" Type="http://schemas.openxmlformats.org/officeDocument/2006/relationships/slideLayout" Target="../slideLayouts/slideLayout110.xml"/><Relationship Id="rId120" Type="http://schemas.openxmlformats.org/officeDocument/2006/relationships/slideLayout" Target="../slideLayouts/slideLayout131.xml"/><Relationship Id="rId121" Type="http://schemas.openxmlformats.org/officeDocument/2006/relationships/slideLayout" Target="../slideLayouts/slideLayout132.xml"/><Relationship Id="rId122" Type="http://schemas.openxmlformats.org/officeDocument/2006/relationships/slideLayout" Target="../slideLayouts/slideLayout133.xml"/><Relationship Id="rId123" Type="http://schemas.openxmlformats.org/officeDocument/2006/relationships/slideLayout" Target="../slideLayouts/slideLayout134.xml"/><Relationship Id="rId124" Type="http://schemas.openxmlformats.org/officeDocument/2006/relationships/slideLayout" Target="../slideLayouts/slideLayout135.xml"/><Relationship Id="rId125" Type="http://schemas.openxmlformats.org/officeDocument/2006/relationships/slideLayout" Target="../slideLayouts/slideLayout136.xml"/><Relationship Id="rId126" Type="http://schemas.openxmlformats.org/officeDocument/2006/relationships/slideLayout" Target="../slideLayouts/slideLayout137.xml"/><Relationship Id="rId127" Type="http://schemas.openxmlformats.org/officeDocument/2006/relationships/slideLayout" Target="../slideLayouts/slideLayout138.xml"/><Relationship Id="rId128" Type="http://schemas.openxmlformats.org/officeDocument/2006/relationships/slideLayout" Target="../slideLayouts/slideLayout139.xml"/><Relationship Id="rId129" Type="http://schemas.openxmlformats.org/officeDocument/2006/relationships/slideLayout" Target="../slideLayouts/slideLayout140.xml"/><Relationship Id="rId160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130" Type="http://schemas.openxmlformats.org/officeDocument/2006/relationships/slideLayout" Target="../slideLayouts/slideLayout141.xml"/><Relationship Id="rId131" Type="http://schemas.openxmlformats.org/officeDocument/2006/relationships/slideLayout" Target="../slideLayouts/slideLayout142.xml"/><Relationship Id="rId132" Type="http://schemas.openxmlformats.org/officeDocument/2006/relationships/slideLayout" Target="../slideLayouts/slideLayout143.xml"/><Relationship Id="rId133" Type="http://schemas.openxmlformats.org/officeDocument/2006/relationships/slideLayout" Target="../slideLayouts/slideLayout144.xml"/><Relationship Id="rId134" Type="http://schemas.openxmlformats.org/officeDocument/2006/relationships/slideLayout" Target="../slideLayouts/slideLayout145.xml"/><Relationship Id="rId135" Type="http://schemas.openxmlformats.org/officeDocument/2006/relationships/slideLayout" Target="../slideLayouts/slideLayout146.xml"/><Relationship Id="rId136" Type="http://schemas.openxmlformats.org/officeDocument/2006/relationships/slideLayout" Target="../slideLayouts/slideLayout147.xml"/><Relationship Id="rId137" Type="http://schemas.openxmlformats.org/officeDocument/2006/relationships/slideLayout" Target="../slideLayouts/slideLayout148.xml"/><Relationship Id="rId138" Type="http://schemas.openxmlformats.org/officeDocument/2006/relationships/slideLayout" Target="../slideLayouts/slideLayout149.xml"/><Relationship Id="rId139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0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2.xml"/><Relationship Id="rId102" Type="http://schemas.openxmlformats.org/officeDocument/2006/relationships/slideLayout" Target="../slideLayouts/slideLayout113.xml"/><Relationship Id="rId103" Type="http://schemas.openxmlformats.org/officeDocument/2006/relationships/slideLayout" Target="../slideLayouts/slideLayout114.xml"/><Relationship Id="rId104" Type="http://schemas.openxmlformats.org/officeDocument/2006/relationships/slideLayout" Target="../slideLayouts/slideLayout115.xml"/><Relationship Id="rId105" Type="http://schemas.openxmlformats.org/officeDocument/2006/relationships/slideLayout" Target="../slideLayouts/slideLayout116.xml"/><Relationship Id="rId106" Type="http://schemas.openxmlformats.org/officeDocument/2006/relationships/slideLayout" Target="../slideLayouts/slideLayout117.xml"/><Relationship Id="rId107" Type="http://schemas.openxmlformats.org/officeDocument/2006/relationships/slideLayout" Target="../slideLayouts/slideLayout118.xml"/><Relationship Id="rId108" Type="http://schemas.openxmlformats.org/officeDocument/2006/relationships/slideLayout" Target="../slideLayouts/slideLayout119.xml"/><Relationship Id="rId109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40" Type="http://schemas.openxmlformats.org/officeDocument/2006/relationships/slideLayout" Target="../slideLayouts/slideLayout151.xml"/><Relationship Id="rId141" Type="http://schemas.openxmlformats.org/officeDocument/2006/relationships/slideLayout" Target="../slideLayouts/slideLayout15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4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89.xml"/><Relationship Id="rId8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0CE94-CDC4-AD40-96AD-A7EFDEE59621}" type="datetimeFigureOut">
              <a:rPr kumimoji="1" lang="ja-JP" altLang="en-US" smtClean="0"/>
              <a:t>20/02/27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0119-5E36-B04F-BD31-7D41F2DDB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9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514026" y="6404294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umimoji="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hangingPunct="0"/>
              <a:t>‹#›</a:t>
            </a:fld>
            <a:endParaRPr kumimoji="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0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635637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14725" y="635637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72350" y="635637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967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6356365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fld id="{67D95B2D-3DD0-CE41-A689-A5BB6A0BB0F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20/02/27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14725" y="6356365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72350" y="6356365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ＭＳ ゴシック"/>
              </a:defRPr>
            </a:lvl1pPr>
          </a:lstStyle>
          <a:p>
            <a:fld id="{638C5A6B-FBEF-914B-9103-FB015763EC1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2793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74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1124B-8A3E-894F-A3FD-3C4F5CC4BE12}" type="slidenum">
              <a:rPr lang="en-US" altLang="ja-JP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pPr>
                <a:defRPr/>
              </a:pPr>
              <a:t>10</a:t>
            </a:fld>
            <a:endParaRPr lang="en-US" altLang="ja-JP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760" y="64300"/>
            <a:ext cx="992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改正健康増進法（平成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30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年）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職場における受動喫煙対策のためのガイドライン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（令和元年、基発）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6" y="1196752"/>
            <a:ext cx="9692749" cy="12241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52" y="2425079"/>
            <a:ext cx="9441485" cy="24771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0328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1124B-8A3E-894F-A3FD-3C4F5CC4BE12}" type="slidenum">
              <a:rPr lang="en-US" altLang="ja-JP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pPr>
                <a:defRPr/>
              </a:pPr>
              <a:t>11</a:t>
            </a:fld>
            <a:endParaRPr lang="en-US" altLang="ja-JP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760" y="64300"/>
            <a:ext cx="992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改正健康増進法（平成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30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年）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職場における受動喫煙対策のためのガイドライン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（令和元年、基発）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7" y="1268760"/>
            <a:ext cx="10031703" cy="25202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36128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1124B-8A3E-894F-A3FD-3C4F5CC4BE12}" type="slidenum">
              <a:rPr lang="en-US" altLang="ja-JP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pPr>
                <a:defRPr/>
              </a:pPr>
              <a:t>12</a:t>
            </a:fld>
            <a:endParaRPr lang="en-US" altLang="ja-JP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760" y="64300"/>
            <a:ext cx="992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改正健康増進法（平成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30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年）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職場における受動喫煙対策のためのガイドライン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（令和元年、基発）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7" y="1052736"/>
            <a:ext cx="9854809" cy="24482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5856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1124B-8A3E-894F-A3FD-3C4F5CC4BE12}" type="slidenum">
              <a:rPr lang="en-US" altLang="ja-JP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pPr>
                <a:defRPr/>
              </a:pPr>
              <a:t>13</a:t>
            </a:fld>
            <a:endParaRPr lang="en-US" altLang="ja-JP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760" y="64300"/>
            <a:ext cx="992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改正健康増進法（平成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30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年）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職場における受動喫煙対策のためのガイドライン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（令和元年、基発）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2" y="1052736"/>
            <a:ext cx="9220200" cy="5619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68150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1124B-8A3E-894F-A3FD-3C4F5CC4BE12}" type="slidenum">
              <a:rPr lang="en-US" altLang="ja-JP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pPr>
                <a:defRPr/>
              </a:pPr>
              <a:t>14</a:t>
            </a:fld>
            <a:endParaRPr lang="en-US" altLang="ja-JP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0760" y="64300"/>
            <a:ext cx="99213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改正健康増進法（平成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30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年）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職場における受動喫煙対策のためのガイドライン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（令和元年、基発）</a:t>
            </a:r>
            <a:endParaRPr lang="en-US" altLang="ja-JP" sz="24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(3) 20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歳以上の労働者に対する配慮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8" y="1484784"/>
            <a:ext cx="9659167" cy="223224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04800" y="3695700"/>
            <a:ext cx="95333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受動喫煙（二次喫煙）に対する配慮は当たり前。</a:t>
            </a:r>
            <a:endParaRPr lang="en-US" altLang="ja-JP" sz="32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エアコンやシートに付着したタバコ煙粒子から発生する</a:t>
            </a:r>
            <a:endParaRPr lang="en-US" altLang="ja-JP" sz="32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三次喫煙にも配慮が必要。</a:t>
            </a:r>
            <a:endParaRPr lang="en-US" altLang="ja-JP" sz="32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喘息や過敏症の人は発作を起こします。</a:t>
            </a:r>
            <a:endParaRPr lang="en-US" altLang="ja-JP" sz="32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9255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6" y="116635"/>
            <a:ext cx="8856984" cy="6598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343300" y="252100"/>
            <a:ext cx="669674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2018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年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7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月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25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日　公布</a:t>
            </a:r>
            <a:endParaRPr lang="en-US" altLang="ja-JP" sz="24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2019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年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月、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7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月、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2020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年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4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月と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段階で施行</a:t>
            </a:r>
            <a:endParaRPr lang="en-US" altLang="ja-JP" sz="24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1132" y="4653136"/>
            <a:ext cx="77293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【</a:t>
            </a:r>
            <a:r>
              <a:rPr lang="ja-JP" altLang="en-US" sz="28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基本的考え方　第</a:t>
            </a:r>
            <a:r>
              <a:rPr lang="en-US" altLang="ja-JP" sz="28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1】</a:t>
            </a:r>
            <a:r>
              <a:rPr lang="ja-JP" altLang="en-US" sz="2800" dirty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「望まない受動喫煙」をなくす</a:t>
            </a:r>
            <a:endParaRPr lang="ja-JP" altLang="en-US" sz="28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98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9424219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63180" y="50800"/>
            <a:ext cx="6341399" cy="388800"/>
          </a:xfrm>
          <a:prstGeom prst="rect">
            <a:avLst/>
          </a:prstGeom>
          <a:solidFill>
            <a:srgbClr val="00154D"/>
          </a:solidFill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white"/>
                </a:solidFill>
                <a:latin typeface="ＭＳ Ｐゴシック"/>
                <a:ea typeface="ＭＳ Ｐゴシック"/>
                <a:cs typeface="ＭＳ Ｐゴシック"/>
              </a:rPr>
              <a:t>改正健康増進法の体系（</a:t>
            </a:r>
            <a:r>
              <a:rPr lang="en-US" altLang="ja-JP" sz="2400" dirty="0">
                <a:solidFill>
                  <a:prstClr val="white"/>
                </a:solidFill>
                <a:latin typeface="ＭＳ Ｐゴシック"/>
                <a:ea typeface="ＭＳ Ｐゴシック"/>
                <a:cs typeface="ＭＳ Ｐゴシック"/>
              </a:rPr>
              <a:t>2018</a:t>
            </a:r>
            <a:r>
              <a:rPr lang="ja-JP" altLang="en-US" sz="2400" dirty="0">
                <a:solidFill>
                  <a:prstClr val="white"/>
                </a:solidFill>
                <a:latin typeface="ＭＳ Ｐゴシック"/>
                <a:ea typeface="ＭＳ Ｐゴシック"/>
                <a:cs typeface="ＭＳ Ｐゴシック"/>
              </a:rPr>
              <a:t>年</a:t>
            </a:r>
            <a:r>
              <a:rPr lang="en-US" altLang="ja-JP" sz="2400" dirty="0">
                <a:solidFill>
                  <a:prstClr val="white"/>
                </a:solidFill>
                <a:latin typeface="ＭＳ Ｐゴシック"/>
                <a:ea typeface="ＭＳ Ｐゴシック"/>
                <a:cs typeface="ＭＳ Ｐゴシック"/>
              </a:rPr>
              <a:t>7</a:t>
            </a:r>
            <a:r>
              <a:rPr lang="ja-JP" altLang="en-US" sz="2400" dirty="0">
                <a:solidFill>
                  <a:prstClr val="white"/>
                </a:solidFill>
                <a:latin typeface="ＭＳ Ｐゴシック"/>
                <a:ea typeface="ＭＳ Ｐゴシック"/>
                <a:cs typeface="ＭＳ Ｐゴシック"/>
              </a:rPr>
              <a:t>月</a:t>
            </a:r>
            <a:r>
              <a:rPr lang="en-US" altLang="ja-JP" sz="2400" dirty="0">
                <a:solidFill>
                  <a:prstClr val="white"/>
                </a:solidFill>
                <a:latin typeface="ＭＳ Ｐゴシック"/>
                <a:ea typeface="ＭＳ Ｐゴシック"/>
                <a:cs typeface="ＭＳ Ｐゴシック"/>
              </a:rPr>
              <a:t>25</a:t>
            </a:r>
            <a:r>
              <a:rPr lang="ja-JP" altLang="en-US" sz="2400" dirty="0">
                <a:solidFill>
                  <a:prstClr val="white"/>
                </a:solidFill>
                <a:latin typeface="ＭＳ Ｐゴシック"/>
                <a:ea typeface="ＭＳ Ｐゴシック"/>
                <a:cs typeface="ＭＳ Ｐゴシック"/>
              </a:rPr>
              <a:t>日公布）</a:t>
            </a:r>
            <a:endParaRPr lang="ja-JP" altLang="en-US" sz="2400" dirty="0">
              <a:solidFill>
                <a:prstClr val="white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198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9424219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3350" y="3243894"/>
            <a:ext cx="8831865" cy="1631216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屋外や家庭など：喫煙を行う場合は周囲の状況に配慮</a:t>
            </a:r>
            <a:endParaRPr lang="en-US" altLang="ja-JP" sz="2800" dirty="0">
              <a:solidFill>
                <a:prstClr val="black"/>
              </a:solidFill>
              <a:latin typeface="Osaka" charset="0"/>
              <a:ea typeface="Osaka" charset="0"/>
              <a:cs typeface="Osak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できるだけ周囲に人が居ない場所で喫煙をするよう配慮。</a:t>
            </a:r>
            <a:endParaRPr lang="en-US" altLang="ja-JP" sz="2800" dirty="0">
              <a:solidFill>
                <a:prstClr val="black"/>
              </a:solidFill>
              <a:latin typeface="Osaka" charset="0"/>
              <a:ea typeface="Osaka" charset="0"/>
              <a:cs typeface="Osak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子どもや患者など、特に配慮が必要な人が集まる場所や近くにいる場所など</a:t>
            </a:r>
            <a:endParaRPr lang="en-US" altLang="ja-JP" sz="2000" dirty="0">
              <a:solidFill>
                <a:prstClr val="black"/>
              </a:solidFill>
              <a:latin typeface="Osaka" charset="0"/>
              <a:ea typeface="Osaka" charset="0"/>
              <a:cs typeface="Osak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では喫煙をしないよう配慮</a:t>
            </a:r>
            <a:r>
              <a:rPr lang="en-US" altLang="ja-JP" sz="2000" dirty="0">
                <a:solidFill>
                  <a:prstClr val="black"/>
                </a:solidFill>
                <a:latin typeface="Osaka" charset="0"/>
                <a:ea typeface="Osaka" charset="0"/>
                <a:cs typeface="Osaka" charset="0"/>
              </a:rPr>
              <a:t>⇒</a:t>
            </a:r>
            <a:r>
              <a:rPr lang="en-US" altLang="ja-JP" sz="2400" dirty="0">
                <a:solidFill>
                  <a:srgbClr val="FF0000"/>
                </a:solidFill>
                <a:latin typeface="Osaka" charset="0"/>
                <a:ea typeface="Osaka" charset="0"/>
                <a:cs typeface="Osaka" charset="0"/>
              </a:rPr>
              <a:t>2019</a:t>
            </a:r>
            <a:r>
              <a:rPr lang="ja-JP" altLang="en-US" sz="2400" dirty="0">
                <a:solidFill>
                  <a:srgbClr val="FF0000"/>
                </a:solidFill>
                <a:latin typeface="Osaka" charset="0"/>
                <a:ea typeface="Osaka" charset="0"/>
                <a:cs typeface="Osaka" charset="0"/>
              </a:rPr>
              <a:t>年</a:t>
            </a:r>
            <a:r>
              <a:rPr lang="en-US" altLang="ja-JP" sz="2400" dirty="0">
                <a:solidFill>
                  <a:srgbClr val="FF0000"/>
                </a:solidFill>
                <a:latin typeface="Osaka" charset="0"/>
                <a:ea typeface="Osaka" charset="0"/>
                <a:cs typeface="Osaka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Osaka" charset="0"/>
                <a:ea typeface="Osaka" charset="0"/>
                <a:cs typeface="Osaka" charset="0"/>
              </a:rPr>
              <a:t>月</a:t>
            </a:r>
            <a:r>
              <a:rPr lang="en-US" altLang="ja-JP" sz="2400" dirty="0">
                <a:solidFill>
                  <a:srgbClr val="FF0000"/>
                </a:solidFill>
                <a:latin typeface="Osaka" charset="0"/>
                <a:ea typeface="Osaka" charset="0"/>
                <a:cs typeface="Osaka" charset="0"/>
              </a:rPr>
              <a:t>24</a:t>
            </a:r>
            <a:r>
              <a:rPr lang="ja-JP" altLang="en-US" sz="2400" dirty="0">
                <a:solidFill>
                  <a:srgbClr val="FF0000"/>
                </a:solidFill>
                <a:latin typeface="Osaka" charset="0"/>
                <a:ea typeface="Osaka" charset="0"/>
                <a:cs typeface="Osaka" charset="0"/>
              </a:rPr>
              <a:t>日施行</a:t>
            </a:r>
            <a:endParaRPr lang="ja-JP" altLang="en-US" sz="3200" dirty="0">
              <a:solidFill>
                <a:srgbClr val="FF0000"/>
              </a:solidFill>
              <a:latin typeface="Osaka" charset="0"/>
              <a:ea typeface="Osaka" charset="0"/>
              <a:cs typeface="Osaka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6917" y="6223000"/>
            <a:ext cx="9789583" cy="635000"/>
          </a:xfrm>
          <a:prstGeom prst="rect">
            <a:avLst/>
          </a:prstGeom>
          <a:noFill/>
          <a:ln w="5715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6371166" y="4813554"/>
            <a:ext cx="10583" cy="1409446"/>
          </a:xfrm>
          <a:prstGeom prst="straightConnector1">
            <a:avLst/>
          </a:prstGeom>
          <a:ln w="76200" cmpd="sng">
            <a:solidFill>
              <a:srgbClr val="00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図形グループ 3"/>
          <p:cNvGrpSpPr/>
          <p:nvPr/>
        </p:nvGrpSpPr>
        <p:grpSpPr>
          <a:xfrm>
            <a:off x="174949" y="188640"/>
            <a:ext cx="8064896" cy="6048672"/>
            <a:chOff x="895028" y="764704"/>
            <a:chExt cx="8064896" cy="604867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028" y="764704"/>
              <a:ext cx="8064896" cy="604867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5" name="下矢印 4"/>
            <p:cNvSpPr/>
            <p:nvPr/>
          </p:nvSpPr>
          <p:spPr bwMode="auto">
            <a:xfrm>
              <a:off x="1903140" y="2132856"/>
              <a:ext cx="936104" cy="936104"/>
            </a:xfrm>
            <a:prstGeom prst="downArrow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ja-JP" altLang="en-US" sz="2400" kern="1200" dirty="0" smtClean="0">
                  <a:latin typeface="ＭＳ ゴシック"/>
                  <a:ea typeface="ＭＳ ゴシック"/>
                  <a:cs typeface="ＭＳ ゴシック"/>
                </a:rPr>
                <a:t>灰皿</a:t>
              </a:r>
              <a:endParaRPr kumimoji="1" lang="ja-JP" altLang="en-US" sz="2400" kern="1200" dirty="0">
                <a:latin typeface="ＭＳ ゴシック"/>
                <a:ea typeface="ＭＳ ゴシック"/>
                <a:cs typeface="ＭＳ ゴシック"/>
              </a:endParaRPr>
            </a:p>
          </p:txBody>
        </p:sp>
        <p:sp>
          <p:nvSpPr>
            <p:cNvPr id="9" name="角丸四角形吹き出し 8"/>
            <p:cNvSpPr/>
            <p:nvPr/>
          </p:nvSpPr>
          <p:spPr bwMode="auto">
            <a:xfrm>
              <a:off x="3703340" y="2276872"/>
              <a:ext cx="864096" cy="504056"/>
            </a:xfrm>
            <a:prstGeom prst="wedgeRoundRectCallout">
              <a:avLst>
                <a:gd name="adj1" fmla="val -20833"/>
                <a:gd name="adj2" fmla="val 113398"/>
                <a:gd name="adj3" fmla="val 16667"/>
              </a:avLst>
            </a:prstGeom>
            <a:solidFill>
              <a:srgbClr val="0000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rPr>
                <a:t>4</a:t>
              </a:r>
              <a:r>
                <a:rPr kumimoji="1" lang="ja-JP" altLang="en-US" sz="2400" kern="1200" dirty="0" smtClea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rPr>
                <a:t>ｍ</a:t>
              </a:r>
              <a:endParaRPr kumimoji="1" lang="ja-JP" altLang="en-US" sz="2400" kern="1200" dirty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endParaRPr>
            </a:p>
          </p:txBody>
        </p:sp>
        <p:sp>
          <p:nvSpPr>
            <p:cNvPr id="10" name="角丸四角形吹き出し 9"/>
            <p:cNvSpPr/>
            <p:nvPr/>
          </p:nvSpPr>
          <p:spPr bwMode="auto">
            <a:xfrm>
              <a:off x="5287516" y="2276872"/>
              <a:ext cx="1008112" cy="504056"/>
            </a:xfrm>
            <a:prstGeom prst="wedgeRoundRectCallout">
              <a:avLst>
                <a:gd name="adj1" fmla="val 24978"/>
                <a:gd name="adj2" fmla="val 123578"/>
                <a:gd name="adj3" fmla="val 16667"/>
              </a:avLst>
            </a:prstGeom>
            <a:solidFill>
              <a:srgbClr val="660066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rPr>
                <a:t>11</a:t>
              </a:r>
              <a:r>
                <a:rPr kumimoji="1" lang="ja-JP" altLang="en-US" sz="2400" kern="1200" dirty="0" smtClea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rPr>
                <a:t>ｍ</a:t>
              </a:r>
              <a:endParaRPr kumimoji="1" lang="ja-JP" altLang="en-US" sz="2400" kern="1200" dirty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endParaRPr>
            </a:p>
          </p:txBody>
        </p:sp>
        <p:sp>
          <p:nvSpPr>
            <p:cNvPr id="11" name="角丸四角形吹き出し 10"/>
            <p:cNvSpPr/>
            <p:nvPr/>
          </p:nvSpPr>
          <p:spPr bwMode="auto">
            <a:xfrm>
              <a:off x="6511652" y="2060848"/>
              <a:ext cx="1008112" cy="504056"/>
            </a:xfrm>
            <a:prstGeom prst="wedgeRoundRectCallout">
              <a:avLst>
                <a:gd name="adj1" fmla="val 10981"/>
                <a:gd name="adj2" fmla="val 192290"/>
                <a:gd name="adj3" fmla="val 16667"/>
              </a:avLst>
            </a:prstGeom>
            <a:solidFill>
              <a:srgbClr val="008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rPr>
                <a:t>18</a:t>
              </a:r>
              <a:r>
                <a:rPr kumimoji="1" lang="ja-JP" altLang="en-US" sz="2400" kern="1200" dirty="0" smtClea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rPr>
                <a:t>ｍ</a:t>
              </a:r>
              <a:endParaRPr kumimoji="1" lang="ja-JP" altLang="en-US" sz="2400" kern="1200" dirty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endParaRPr>
            </a:p>
          </p:txBody>
        </p:sp>
        <p:sp>
          <p:nvSpPr>
            <p:cNvPr id="12" name="角丸四角形吹き出し 11"/>
            <p:cNvSpPr/>
            <p:nvPr/>
          </p:nvSpPr>
          <p:spPr bwMode="auto">
            <a:xfrm>
              <a:off x="7807796" y="1844824"/>
              <a:ext cx="1008112" cy="504056"/>
            </a:xfrm>
            <a:prstGeom prst="wedgeRoundRectCallout">
              <a:avLst>
                <a:gd name="adj1" fmla="val -50101"/>
                <a:gd name="adj2" fmla="val 207559"/>
                <a:gd name="adj3" fmla="val 16667"/>
              </a:avLst>
            </a:prstGeom>
            <a:solidFill>
              <a:srgbClr val="FF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400" kern="1200" dirty="0" smtClea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rPr>
                <a:t>25</a:t>
              </a:r>
              <a:r>
                <a:rPr kumimoji="1" lang="ja-JP" altLang="en-US" sz="2400" kern="1200" dirty="0" smtClean="0">
                  <a:solidFill>
                    <a:srgbClr val="FFFFFF"/>
                  </a:solidFill>
                  <a:latin typeface="ＭＳ ゴシック"/>
                  <a:ea typeface="ＭＳ ゴシック"/>
                  <a:cs typeface="ＭＳ ゴシック"/>
                </a:rPr>
                <a:t>ｍ</a:t>
              </a:r>
              <a:endParaRPr kumimoji="1" lang="ja-JP" altLang="en-US" sz="2400" kern="1200" dirty="0">
                <a:solidFill>
                  <a:srgbClr val="FFFFFF"/>
                </a:solidFill>
                <a:latin typeface="ＭＳ ゴシック"/>
                <a:ea typeface="ＭＳ ゴシック"/>
                <a:cs typeface="ＭＳ ゴシック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8167839" y="1340768"/>
            <a:ext cx="2004074" cy="16312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kern="1200" dirty="0" smtClean="0">
                <a:latin typeface="ＭＳ Ｐゴシック"/>
                <a:ea typeface="ＭＳ Ｐゴシック"/>
                <a:cs typeface="Osaka" charset="0"/>
              </a:rPr>
              <a:t>神戸市</a:t>
            </a:r>
            <a:endParaRPr kumimoji="1" lang="en-US" altLang="ja-JP" sz="2000" kern="1200" dirty="0" smtClean="0">
              <a:latin typeface="ＭＳ Ｐゴシック"/>
              <a:ea typeface="ＭＳ Ｐゴシック"/>
              <a:cs typeface="Osaka" charset="0"/>
            </a:endParaRPr>
          </a:p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kern="1200" dirty="0" smtClean="0">
                <a:latin typeface="ＭＳ Ｐゴシック"/>
                <a:ea typeface="ＭＳ Ｐゴシック"/>
                <a:cs typeface="Osaka" charset="0"/>
              </a:rPr>
              <a:t>そごうデパート前</a:t>
            </a:r>
            <a:endParaRPr kumimoji="1" lang="en-US" altLang="ja-JP" sz="2000" kern="1200" dirty="0" smtClean="0">
              <a:latin typeface="ＭＳ Ｐゴシック"/>
              <a:ea typeface="ＭＳ Ｐゴシック"/>
              <a:cs typeface="Osaka" charset="0"/>
            </a:endParaRPr>
          </a:p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2000" kern="1200" dirty="0" smtClean="0">
              <a:latin typeface="ＭＳ Ｐゴシック"/>
              <a:ea typeface="ＭＳ Ｐゴシック"/>
              <a:cs typeface="Osaka" charset="0"/>
            </a:endParaRPr>
          </a:p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kern="1200" dirty="0" smtClean="0">
                <a:latin typeface="ＭＳ Ｐゴシック"/>
                <a:ea typeface="ＭＳ Ｐゴシック"/>
                <a:cs typeface="Osaka" charset="0"/>
              </a:rPr>
              <a:t>この灰皿は</a:t>
            </a:r>
            <a:endParaRPr kumimoji="1" lang="en-US" altLang="ja-JP" sz="2000" kern="1200" dirty="0" smtClean="0">
              <a:latin typeface="ＭＳ Ｐゴシック"/>
              <a:ea typeface="ＭＳ Ｐゴシック"/>
              <a:cs typeface="Osaka" charset="0"/>
            </a:endParaRPr>
          </a:p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kern="1200" dirty="0" smtClean="0">
                <a:latin typeface="ＭＳ Ｐゴシック"/>
                <a:ea typeface="ＭＳ Ｐゴシック"/>
                <a:cs typeface="Osaka" charset="0"/>
              </a:rPr>
              <a:t>2016</a:t>
            </a:r>
            <a:r>
              <a:rPr kumimoji="1" lang="ja-JP" altLang="en-US" sz="2000" kern="1200" dirty="0" smtClean="0">
                <a:latin typeface="ＭＳ Ｐゴシック"/>
                <a:ea typeface="ＭＳ Ｐゴシック"/>
                <a:cs typeface="Osaka" charset="0"/>
              </a:rPr>
              <a:t>年に撤去</a:t>
            </a:r>
            <a:endParaRPr kumimoji="1" lang="en-US" altLang="ja-JP" sz="2000" kern="1200" dirty="0" smtClean="0">
              <a:latin typeface="ＭＳ Ｐゴシック"/>
              <a:ea typeface="ＭＳ Ｐゴシック"/>
              <a:cs typeface="Osaka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2303" y="116640"/>
            <a:ext cx="9110186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kern="1200" dirty="0" smtClean="0">
                <a:latin typeface="ＭＳ ゴシック"/>
                <a:ea typeface="ＭＳ ゴシック"/>
                <a:cs typeface="ＭＳ ゴシック"/>
              </a:rPr>
              <a:t>喫煙コーナーの風下</a:t>
            </a:r>
            <a:r>
              <a:rPr kumimoji="1" lang="en-US" altLang="ja-JP" sz="2400" kern="1200" dirty="0" smtClean="0">
                <a:latin typeface="ＭＳ ゴシック"/>
                <a:ea typeface="ＭＳ ゴシック"/>
                <a:cs typeface="ＭＳ ゴシック"/>
              </a:rPr>
              <a:t>25</a:t>
            </a:r>
            <a:r>
              <a:rPr kumimoji="1" lang="ja-JP" altLang="en-US" sz="2400" kern="1200" dirty="0" smtClean="0">
                <a:latin typeface="ＭＳ ゴシック"/>
                <a:ea typeface="ＭＳ ゴシック"/>
                <a:cs typeface="ＭＳ ゴシック"/>
              </a:rPr>
              <a:t>メートルでも受動喫煙あり</a:t>
            </a:r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⇒</a:t>
            </a:r>
            <a:r>
              <a:rPr lang="ja-JP" altLang="en-US" dirty="0" smtClean="0">
                <a:latin typeface="ＭＳ ゴシック"/>
                <a:ea typeface="ＭＳ ゴシック"/>
                <a:cs typeface="ＭＳ ゴシック"/>
              </a:rPr>
              <a:t>敷地内禁煙へ</a:t>
            </a:r>
            <a:endParaRPr kumimoji="1" lang="en-US" altLang="ja-JP" sz="2400" kern="12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5" name="正方形/長方形 5"/>
          <p:cNvSpPr>
            <a:spLocks noChangeArrowheads="1"/>
          </p:cNvSpPr>
          <p:nvPr/>
        </p:nvSpPr>
        <p:spPr bwMode="auto">
          <a:xfrm>
            <a:off x="318964" y="6093296"/>
            <a:ext cx="3744416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Designated 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 smoking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a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reas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in 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streets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w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here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o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utdoor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s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moking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is b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anned.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H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Yamato, 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et al.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/>
            </a:r>
            <a:b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</a:br>
            <a:r>
              <a:rPr kumimoji="1" lang="en-US" altLang="ja-JP" sz="1200" kern="1200" dirty="0" smtClean="0">
                <a:latin typeface="ＭＳ Ｐゴシック"/>
                <a:ea typeface="ＭＳ Ｐゴシック"/>
                <a:cs typeface="ＭＳ Ｐゴシック"/>
              </a:rPr>
              <a:t>Kobe </a:t>
            </a:r>
            <a:r>
              <a:rPr kumimoji="1" lang="en-US" altLang="ja-JP" sz="1200" kern="1200" dirty="0">
                <a:latin typeface="ＭＳ Ｐゴシック"/>
                <a:ea typeface="ＭＳ Ｐゴシック"/>
                <a:cs typeface="ＭＳ Ｐゴシック"/>
              </a:rPr>
              <a:t>J Med Sci. 59(3), E93-E105, 2013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460" y="3284020"/>
            <a:ext cx="5350520" cy="35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8" y="313802"/>
            <a:ext cx="10006765" cy="472541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2611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1124B-8A3E-894F-A3FD-3C4F5CC4BE12}" type="slidenum">
              <a:rPr lang="en-US" altLang="ja-JP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pPr>
                <a:defRPr/>
              </a:pPr>
              <a:t>7</a:t>
            </a:fld>
            <a:endParaRPr lang="en-US" altLang="ja-JP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03" y="112874"/>
            <a:ext cx="9388922" cy="671568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203110" y="2825090"/>
            <a:ext cx="792156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職場における受動喫煙の防止のためのガイドライン</a:t>
            </a:r>
            <a:endParaRPr lang="ja-JP" altLang="en-US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02721" y="207726"/>
            <a:ext cx="2373667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基発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0701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第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1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号</a:t>
            </a:r>
            <a:endParaRPr lang="en-US" altLang="ja-JP" sz="24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令和元年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7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月</a:t>
            </a:r>
            <a:r>
              <a:rPr lang="en-US" altLang="ja-JP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1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日</a:t>
            </a:r>
            <a:endParaRPr lang="ja-JP" altLang="en-US" sz="24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75548" y="1700808"/>
            <a:ext cx="377459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厚生労働省　労働基準局長</a:t>
            </a:r>
            <a:endParaRPr lang="ja-JP" altLang="en-US" sz="24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32463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1124B-8A3E-894F-A3FD-3C4F5CC4BE12}" type="slidenum">
              <a:rPr lang="en-US" altLang="ja-JP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pPr>
                <a:defRPr/>
              </a:pPr>
              <a:t>8</a:t>
            </a:fld>
            <a:endParaRPr lang="en-US" altLang="ja-JP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0" y="1880182"/>
            <a:ext cx="10092624" cy="46960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60760" y="64300"/>
            <a:ext cx="98371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改正健康増進法（平成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30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年）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職場における受動喫煙対策のためのガイドライン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（令和元年、基発）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の「喫煙専用室」の基準も同様に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0.2m/s</a:t>
            </a:r>
            <a:b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</a:b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　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⇒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漏れは防止できないが法律上、残ってしまった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565777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8" y="1052736"/>
            <a:ext cx="9145016" cy="572454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0760" y="64300"/>
            <a:ext cx="992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改正健康増進法（平成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30</a:t>
            </a: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年）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職場における受動喫煙対策のためのガイドライン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（令和元年、基発）</a:t>
            </a:r>
            <a:endParaRPr lang="en-US" altLang="ja-JP" sz="28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0343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4_ホワイト">
  <a:themeElements>
    <a:clrScheme name="ホワイ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ホワイ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5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4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397</Words>
  <Application>Microsoft Macintosh PowerPoint</Application>
  <PresentationFormat>35 mm スライド</PresentationFormat>
  <Paragraphs>51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ホワイト</vt:lpstr>
      <vt:lpstr>44_ホワイト</vt:lpstr>
      <vt:lpstr>5_ホワイト</vt:lpstr>
      <vt:lpstr>24_ホワイト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産業医科大学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大和 浩</dc:creator>
  <cp:lastModifiedBy>大和 浩</cp:lastModifiedBy>
  <cp:revision>3</cp:revision>
  <dcterms:created xsi:type="dcterms:W3CDTF">2020-02-27T03:33:20Z</dcterms:created>
  <dcterms:modified xsi:type="dcterms:W3CDTF">2020-02-28T00:56:35Z</dcterms:modified>
</cp:coreProperties>
</file>