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2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847" r:id="rId3"/>
  </p:sldMasterIdLst>
  <p:sldIdLst>
    <p:sldId id="257" r:id="rId4"/>
    <p:sldId id="258" r:id="rId5"/>
    <p:sldId id="259" r:id="rId6"/>
    <p:sldId id="268" r:id="rId7"/>
    <p:sldId id="262" r:id="rId8"/>
    <p:sldId id="261" r:id="rId9"/>
    <p:sldId id="260" r:id="rId10"/>
    <p:sldId id="264" r:id="rId11"/>
    <p:sldId id="263" r:id="rId12"/>
    <p:sldId id="265" r:id="rId13"/>
    <p:sldId id="266" r:id="rId14"/>
    <p:sldId id="267" r:id="rId15"/>
    <p:sldId id="269" r:id="rId16"/>
    <p:sldId id="270" r:id="rId17"/>
    <p:sldId id="271" r:id="rId18"/>
    <p:sldId id="272" r:id="rId19"/>
    <p:sldId id="273" r:id="rId20"/>
    <p:sldId id="274" r:id="rId21"/>
    <p:sldId id="277" r:id="rId22"/>
    <p:sldId id="276" r:id="rId23"/>
  </p:sldIdLst>
  <p:sldSz cx="10287000" cy="6858000" type="35mm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824" y="-112"/>
      </p:cViewPr>
      <p:guideLst>
        <p:guide orient="horz" pos="2160"/>
        <p:guide pos="32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71525" y="2130432"/>
            <a:ext cx="874395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B237-A748-E74B-8F17-B758E765E79E}" type="datetimeFigureOut">
              <a:rPr kumimoji="1" lang="ja-JP" altLang="en-US" smtClean="0"/>
              <a:t>20/02/23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DBFB-0022-2B4A-AFA7-1DDEB96ED85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1406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B237-A748-E74B-8F17-B758E765E79E}" type="datetimeFigureOut">
              <a:rPr kumimoji="1" lang="ja-JP" altLang="en-US" smtClean="0"/>
              <a:t>20/02/23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DBFB-0022-2B4A-AFA7-1DDEB96ED85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65992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Shape 79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796" name="Shape 796"/>
          <p:cNvSpPr>
            <a:spLocks noGrp="1"/>
          </p:cNvSpPr>
          <p:nvPr>
            <p:ph type="body" sz="quarter" idx="1"/>
          </p:nvPr>
        </p:nvSpPr>
        <p:spPr>
          <a:xfrm>
            <a:off x="514350" y="1535112"/>
            <a:ext cx="4545213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797" name="Shape 797"/>
          <p:cNvSpPr>
            <a:spLocks noGrp="1"/>
          </p:cNvSpPr>
          <p:nvPr>
            <p:ph type="body" sz="quarter" idx="13"/>
          </p:nvPr>
        </p:nvSpPr>
        <p:spPr>
          <a:xfrm>
            <a:off x="5225662" y="1535112"/>
            <a:ext cx="4546997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798" name="Shape 798"/>
          <p:cNvSpPr>
            <a:spLocks noGrp="1"/>
          </p:cNvSpPr>
          <p:nvPr>
            <p:ph type="sldNum" sz="quarter" idx="2"/>
          </p:nvPr>
        </p:nvSpPr>
        <p:spPr>
          <a:xfrm>
            <a:off x="9514026" y="6404308"/>
            <a:ext cx="258624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8995760"/>
      </p:ext>
    </p:extLst>
  </p:cSld>
  <p:clrMapOvr>
    <a:masterClrMapping/>
  </p:clrMapOvr>
  <p:transition xmlns:p14="http://schemas.microsoft.com/office/powerpoint/2010/main"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Shape 8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806" name="Shape 806"/>
          <p:cNvSpPr>
            <a:spLocks noGrp="1"/>
          </p:cNvSpPr>
          <p:nvPr>
            <p:ph type="sldNum" sz="quarter" idx="2"/>
          </p:nvPr>
        </p:nvSpPr>
        <p:spPr>
          <a:xfrm>
            <a:off x="9514026" y="6404308"/>
            <a:ext cx="258624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9626729"/>
      </p:ext>
    </p:extLst>
  </p:cSld>
  <p:clrMapOvr>
    <a:masterClrMapping/>
  </p:clrMapOvr>
  <p:transition xmlns:p14="http://schemas.microsoft.com/office/powerpoint/2010/main"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Shape 813"/>
          <p:cNvSpPr>
            <a:spLocks noGrp="1"/>
          </p:cNvSpPr>
          <p:nvPr>
            <p:ph type="sldNum" sz="quarter" idx="2"/>
          </p:nvPr>
        </p:nvSpPr>
        <p:spPr>
          <a:xfrm>
            <a:off x="9514026" y="6404308"/>
            <a:ext cx="258624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012091"/>
      </p:ext>
    </p:extLst>
  </p:cSld>
  <p:clrMapOvr>
    <a:masterClrMapping/>
  </p:clrMapOvr>
  <p:transition xmlns:p14="http://schemas.microsoft.com/office/powerpoint/2010/main"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Shape 820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35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タイトルテキスト</a:t>
            </a:r>
          </a:p>
        </p:txBody>
      </p:sp>
      <p:sp>
        <p:nvSpPr>
          <p:cNvPr id="821" name="Shape 821"/>
          <p:cNvSpPr>
            <a:spLocks noGrp="1"/>
          </p:cNvSpPr>
          <p:nvPr>
            <p:ph type="body" idx="1"/>
          </p:nvPr>
        </p:nvSpPr>
        <p:spPr>
          <a:xfrm>
            <a:off x="4021930" y="273064"/>
            <a:ext cx="5750720" cy="5853114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822" name="Shape 822"/>
          <p:cNvSpPr>
            <a:spLocks noGrp="1"/>
          </p:cNvSpPr>
          <p:nvPr>
            <p:ph type="body" sz="half" idx="13"/>
          </p:nvPr>
        </p:nvSpPr>
        <p:spPr>
          <a:xfrm>
            <a:off x="514355" y="1435103"/>
            <a:ext cx="3384352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823" name="Shape 823"/>
          <p:cNvSpPr>
            <a:spLocks noGrp="1"/>
          </p:cNvSpPr>
          <p:nvPr>
            <p:ph type="sldNum" sz="quarter" idx="2"/>
          </p:nvPr>
        </p:nvSpPr>
        <p:spPr>
          <a:xfrm>
            <a:off x="9514026" y="6404308"/>
            <a:ext cx="258624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232844"/>
      </p:ext>
    </p:extLst>
  </p:cSld>
  <p:clrMapOvr>
    <a:masterClrMapping/>
  </p:clrMapOvr>
  <p:transition xmlns:p14="http://schemas.microsoft.com/office/powerpoint/2010/main"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Shape 830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タイトルテキスト</a:t>
            </a:r>
          </a:p>
        </p:txBody>
      </p:sp>
      <p:sp>
        <p:nvSpPr>
          <p:cNvPr id="831" name="Shape 831"/>
          <p:cNvSpPr>
            <a:spLocks noGrp="1"/>
          </p:cNvSpPr>
          <p:nvPr>
            <p:ph type="pic" sz="half" idx="13"/>
          </p:nvPr>
        </p:nvSpPr>
        <p:spPr>
          <a:xfrm>
            <a:off x="2016324" y="612775"/>
            <a:ext cx="6172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32" name="Shape 832"/>
          <p:cNvSpPr>
            <a:spLocks noGrp="1"/>
          </p:cNvSpPr>
          <p:nvPr>
            <p:ph type="body" sz="quarter" idx="1"/>
          </p:nvPr>
        </p:nvSpPr>
        <p:spPr>
          <a:xfrm>
            <a:off x="2016324" y="5367337"/>
            <a:ext cx="61722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833" name="Shape 833"/>
          <p:cNvSpPr>
            <a:spLocks noGrp="1"/>
          </p:cNvSpPr>
          <p:nvPr>
            <p:ph type="sldNum" sz="quarter" idx="2"/>
          </p:nvPr>
        </p:nvSpPr>
        <p:spPr>
          <a:xfrm>
            <a:off x="9514026" y="6404308"/>
            <a:ext cx="258624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924751"/>
      </p:ext>
    </p:extLst>
  </p:cSld>
  <p:clrMapOvr>
    <a:masterClrMapping/>
  </p:clrMapOvr>
  <p:transition xmlns:p14="http://schemas.microsoft.com/office/powerpoint/2010/main"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Shape 8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841" name="Shape 841"/>
          <p:cNvSpPr>
            <a:spLocks noGrp="1"/>
          </p:cNvSpPr>
          <p:nvPr>
            <p:ph type="body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842" name="Shape 842"/>
          <p:cNvSpPr>
            <a:spLocks noGrp="1"/>
          </p:cNvSpPr>
          <p:nvPr>
            <p:ph type="sldNum" sz="quarter" idx="2"/>
          </p:nvPr>
        </p:nvSpPr>
        <p:spPr>
          <a:xfrm>
            <a:off x="9514026" y="6404308"/>
            <a:ext cx="258624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710641"/>
      </p:ext>
    </p:extLst>
  </p:cSld>
  <p:clrMapOvr>
    <a:masterClrMapping/>
  </p:clrMapOvr>
  <p:transition xmlns:p14="http://schemas.microsoft.com/office/powerpoint/2010/main"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Shape 849"/>
          <p:cNvSpPr>
            <a:spLocks noGrp="1"/>
          </p:cNvSpPr>
          <p:nvPr>
            <p:ph type="title"/>
          </p:nvPr>
        </p:nvSpPr>
        <p:spPr>
          <a:xfrm>
            <a:off x="8390342" y="274653"/>
            <a:ext cx="2603898" cy="5851526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850" name="Shape 850"/>
          <p:cNvSpPr>
            <a:spLocks noGrp="1"/>
          </p:cNvSpPr>
          <p:nvPr>
            <p:ph type="body" idx="1"/>
          </p:nvPr>
        </p:nvSpPr>
        <p:spPr>
          <a:xfrm>
            <a:off x="578651" y="274653"/>
            <a:ext cx="7640242" cy="5851526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851" name="Shape 851"/>
          <p:cNvSpPr>
            <a:spLocks noGrp="1"/>
          </p:cNvSpPr>
          <p:nvPr>
            <p:ph type="sldNum" sz="quarter" idx="2"/>
          </p:nvPr>
        </p:nvSpPr>
        <p:spPr>
          <a:xfrm>
            <a:off x="9514026" y="6404308"/>
            <a:ext cx="258624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9029744"/>
      </p:ext>
    </p:extLst>
  </p:cSld>
  <p:clrMapOvr>
    <a:masterClrMapping/>
  </p:clrMapOvr>
  <p:transition xmlns:p14="http://schemas.microsoft.com/office/powerpoint/2010/main"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859" name="Shape 859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8683797"/>
      </p:ext>
    </p:extLst>
  </p:cSld>
  <p:clrMapOvr>
    <a:masterClrMapping/>
  </p:clrMapOvr>
  <p:transition xmlns:p14="http://schemas.microsoft.com/office/powerpoint/2010/main"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タイトル スライド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7" name="Group 897"/>
          <p:cNvGrpSpPr/>
          <p:nvPr/>
        </p:nvGrpSpPr>
        <p:grpSpPr>
          <a:xfrm>
            <a:off x="10" y="0"/>
            <a:ext cx="1222376" cy="6845300"/>
            <a:chOff x="5" y="0"/>
            <a:chExt cx="1222375" cy="6845300"/>
          </a:xfrm>
        </p:grpSpPr>
        <p:sp>
          <p:nvSpPr>
            <p:cNvPr id="866" name="Shape 866"/>
            <p:cNvSpPr/>
            <p:nvPr/>
          </p:nvSpPr>
          <p:spPr>
            <a:xfrm>
              <a:off x="5" y="0"/>
              <a:ext cx="1222376" cy="684530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hangingPunct="0">
                <a:defRPr sz="240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defRPr>
              </a:pPr>
              <a:endParaRPr kumimoji="0" sz="2400" kern="0">
                <a:solidFill>
                  <a:srgbClr val="FFFFFF"/>
                </a:solidFill>
                <a:latin typeface="ＭＳ ゴシック"/>
                <a:ea typeface="ＭＳ ゴシック"/>
                <a:cs typeface="ＭＳ ゴシック"/>
                <a:sym typeface="ＭＳ ゴシック"/>
              </a:endParaRPr>
            </a:p>
          </p:txBody>
        </p:sp>
        <p:grpSp>
          <p:nvGrpSpPr>
            <p:cNvPr id="896" name="Group 896"/>
            <p:cNvGrpSpPr/>
            <p:nvPr/>
          </p:nvGrpSpPr>
          <p:grpSpPr>
            <a:xfrm>
              <a:off x="85730" y="161925"/>
              <a:ext cx="171451" cy="6543675"/>
              <a:chOff x="0" y="0"/>
              <a:chExt cx="171450" cy="6543675"/>
            </a:xfrm>
          </p:grpSpPr>
          <p:sp>
            <p:nvSpPr>
              <p:cNvPr id="867" name="Shape 867"/>
              <p:cNvSpPr/>
              <p:nvPr/>
            </p:nvSpPr>
            <p:spPr>
              <a:xfrm>
                <a:off x="-1" y="1590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68" name="Shape 868"/>
              <p:cNvSpPr/>
              <p:nvPr/>
            </p:nvSpPr>
            <p:spPr>
              <a:xfrm>
                <a:off x="-1" y="1819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69" name="Shape 869"/>
              <p:cNvSpPr/>
              <p:nvPr/>
            </p:nvSpPr>
            <p:spPr>
              <a:xfrm>
                <a:off x="-1" y="2047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70" name="Shape 870"/>
              <p:cNvSpPr/>
              <p:nvPr/>
            </p:nvSpPr>
            <p:spPr>
              <a:xfrm>
                <a:off x="-1" y="2276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71" name="Shape 871"/>
              <p:cNvSpPr/>
              <p:nvPr/>
            </p:nvSpPr>
            <p:spPr>
              <a:xfrm>
                <a:off x="-1" y="2505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72" name="Shape 872"/>
              <p:cNvSpPr/>
              <p:nvPr/>
            </p:nvSpPr>
            <p:spPr>
              <a:xfrm>
                <a:off x="-1" y="2733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73" name="Shape 873"/>
              <p:cNvSpPr/>
              <p:nvPr/>
            </p:nvSpPr>
            <p:spPr>
              <a:xfrm>
                <a:off x="-1" y="2962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74" name="Shape 874"/>
              <p:cNvSpPr/>
              <p:nvPr/>
            </p:nvSpPr>
            <p:spPr>
              <a:xfrm>
                <a:off x="-1" y="3190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75" name="Shape 875"/>
              <p:cNvSpPr/>
              <p:nvPr/>
            </p:nvSpPr>
            <p:spPr>
              <a:xfrm>
                <a:off x="-1" y="3419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76" name="Shape 876"/>
              <p:cNvSpPr/>
              <p:nvPr/>
            </p:nvSpPr>
            <p:spPr>
              <a:xfrm>
                <a:off x="-1" y="3648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77" name="Shape 877"/>
              <p:cNvSpPr/>
              <p:nvPr/>
            </p:nvSpPr>
            <p:spPr>
              <a:xfrm>
                <a:off x="-1" y="3876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78" name="Shape 878"/>
              <p:cNvSpPr/>
              <p:nvPr/>
            </p:nvSpPr>
            <p:spPr>
              <a:xfrm>
                <a:off x="-1" y="4105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79" name="Shape 879"/>
              <p:cNvSpPr/>
              <p:nvPr/>
            </p:nvSpPr>
            <p:spPr>
              <a:xfrm>
                <a:off x="-1" y="4333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80" name="Shape 880"/>
              <p:cNvSpPr/>
              <p:nvPr/>
            </p:nvSpPr>
            <p:spPr>
              <a:xfrm>
                <a:off x="-1" y="4562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81" name="Shape 881"/>
              <p:cNvSpPr/>
              <p:nvPr/>
            </p:nvSpPr>
            <p:spPr>
              <a:xfrm>
                <a:off x="-1" y="4791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82" name="Shape 882"/>
              <p:cNvSpPr/>
              <p:nvPr/>
            </p:nvSpPr>
            <p:spPr>
              <a:xfrm>
                <a:off x="-1" y="5019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83" name="Shape 883"/>
              <p:cNvSpPr/>
              <p:nvPr/>
            </p:nvSpPr>
            <p:spPr>
              <a:xfrm>
                <a:off x="-1" y="5248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84" name="Shape 884"/>
              <p:cNvSpPr/>
              <p:nvPr/>
            </p:nvSpPr>
            <p:spPr>
              <a:xfrm>
                <a:off x="-1" y="5476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85" name="Shape 885"/>
              <p:cNvSpPr/>
              <p:nvPr/>
            </p:nvSpPr>
            <p:spPr>
              <a:xfrm>
                <a:off x="-1" y="5705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86" name="Shape 886"/>
              <p:cNvSpPr/>
              <p:nvPr/>
            </p:nvSpPr>
            <p:spPr>
              <a:xfrm>
                <a:off x="-1" y="5934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87" name="Shape 887"/>
              <p:cNvSpPr/>
              <p:nvPr/>
            </p:nvSpPr>
            <p:spPr>
              <a:xfrm>
                <a:off x="-1" y="6162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88" name="Shape 888"/>
              <p:cNvSpPr/>
              <p:nvPr/>
            </p:nvSpPr>
            <p:spPr>
              <a:xfrm>
                <a:off x="-1" y="6391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89" name="Shape 889"/>
              <p:cNvSpPr/>
              <p:nvPr/>
            </p:nvSpPr>
            <p:spPr>
              <a:xfrm>
                <a:off x="-1" y="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90" name="Shape 890"/>
              <p:cNvSpPr/>
              <p:nvPr/>
            </p:nvSpPr>
            <p:spPr>
              <a:xfrm>
                <a:off x="-1" y="228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91" name="Shape 891"/>
              <p:cNvSpPr/>
              <p:nvPr/>
            </p:nvSpPr>
            <p:spPr>
              <a:xfrm>
                <a:off x="-1" y="4572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92" name="Shape 892"/>
              <p:cNvSpPr/>
              <p:nvPr/>
            </p:nvSpPr>
            <p:spPr>
              <a:xfrm>
                <a:off x="-1" y="6858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93" name="Shape 893"/>
              <p:cNvSpPr/>
              <p:nvPr/>
            </p:nvSpPr>
            <p:spPr>
              <a:xfrm>
                <a:off x="-1" y="9144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94" name="Shape 894"/>
              <p:cNvSpPr/>
              <p:nvPr/>
            </p:nvSpPr>
            <p:spPr>
              <a:xfrm>
                <a:off x="-1" y="11430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95" name="Shape 895"/>
              <p:cNvSpPr/>
              <p:nvPr/>
            </p:nvSpPr>
            <p:spPr>
              <a:xfrm>
                <a:off x="-1" y="1371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</p:grpSp>
      </p:grpSp>
      <p:sp>
        <p:nvSpPr>
          <p:cNvPr id="898" name="Shape 898"/>
          <p:cNvSpPr>
            <a:spLocks noGrp="1"/>
          </p:cNvSpPr>
          <p:nvPr>
            <p:ph type="title"/>
          </p:nvPr>
        </p:nvSpPr>
        <p:spPr>
          <a:xfrm>
            <a:off x="771525" y="2130485"/>
            <a:ext cx="8743950" cy="1470026"/>
          </a:xfrm>
          <a:prstGeom prst="rect">
            <a:avLst/>
          </a:prstGeom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44450" tIns="44450" rIns="44450" bIns="44450"/>
          <a:lstStyle>
            <a:lvl1pPr algn="l" defTabSz="914400">
              <a:defRPr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899" name="Shape 899"/>
          <p:cNvSpPr>
            <a:spLocks noGrp="1"/>
          </p:cNvSpPr>
          <p:nvPr>
            <p:ph type="body" sz="quarter" idx="1"/>
          </p:nvPr>
        </p:nvSpPr>
        <p:spPr>
          <a:xfrm>
            <a:off x="1543050" y="3886200"/>
            <a:ext cx="7200900" cy="1752600"/>
          </a:xfrm>
          <a:prstGeom prst="rect">
            <a:avLst/>
          </a:prstGeom>
        </p:spPr>
        <p:txBody>
          <a:bodyPr lIns="44450" tIns="44450" rIns="44450" bIns="44450"/>
          <a:lstStyle>
            <a:lvl1pPr marL="0" indent="0" algn="ctr" defTabSz="914400">
              <a:buSzTx/>
              <a:buFontTx/>
              <a:buNone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  <a:lvl2pPr marL="0" indent="457200" algn="ctr" defTabSz="914400">
              <a:buSzTx/>
              <a:buFontTx/>
              <a:buNone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2pPr>
            <a:lvl3pPr marL="0" indent="914400" algn="ctr" defTabSz="914400">
              <a:buSzTx/>
              <a:buFontTx/>
              <a:buNone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3pPr>
            <a:lvl4pPr marL="0" indent="1371600" algn="ctr" defTabSz="914400">
              <a:buSzTx/>
              <a:buFontTx/>
              <a:buNone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4pPr>
            <a:lvl5pPr marL="0" indent="1828800" algn="ctr" defTabSz="914400">
              <a:buSzTx/>
              <a:buFontTx/>
              <a:buNone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900" name="Shape 900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3670457"/>
      </p:ext>
    </p:extLst>
  </p:cSld>
  <p:clrMapOvr>
    <a:masterClrMapping/>
  </p:clrMapOvr>
  <p:transition xmlns:p14="http://schemas.microsoft.com/office/powerpoint/2010/main"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タイトルとコンテンツ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8" name="Group 938"/>
          <p:cNvGrpSpPr/>
          <p:nvPr/>
        </p:nvGrpSpPr>
        <p:grpSpPr>
          <a:xfrm>
            <a:off x="10" y="0"/>
            <a:ext cx="1222376" cy="6845300"/>
            <a:chOff x="5" y="0"/>
            <a:chExt cx="1222375" cy="6845300"/>
          </a:xfrm>
        </p:grpSpPr>
        <p:sp>
          <p:nvSpPr>
            <p:cNvPr id="907" name="Shape 907"/>
            <p:cNvSpPr/>
            <p:nvPr/>
          </p:nvSpPr>
          <p:spPr>
            <a:xfrm>
              <a:off x="5" y="0"/>
              <a:ext cx="1222376" cy="684530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hangingPunct="0">
                <a:defRPr sz="240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defRPr>
              </a:pPr>
              <a:endParaRPr kumimoji="0" sz="2400" kern="0">
                <a:solidFill>
                  <a:srgbClr val="FFFFFF"/>
                </a:solidFill>
                <a:latin typeface="ＭＳ ゴシック"/>
                <a:ea typeface="ＭＳ ゴシック"/>
                <a:cs typeface="ＭＳ ゴシック"/>
                <a:sym typeface="ＭＳ ゴシック"/>
              </a:endParaRPr>
            </a:p>
          </p:txBody>
        </p:sp>
        <p:grpSp>
          <p:nvGrpSpPr>
            <p:cNvPr id="937" name="Group 937"/>
            <p:cNvGrpSpPr/>
            <p:nvPr/>
          </p:nvGrpSpPr>
          <p:grpSpPr>
            <a:xfrm>
              <a:off x="85730" y="161925"/>
              <a:ext cx="171451" cy="6543675"/>
              <a:chOff x="0" y="0"/>
              <a:chExt cx="171450" cy="6543675"/>
            </a:xfrm>
          </p:grpSpPr>
          <p:sp>
            <p:nvSpPr>
              <p:cNvPr id="908" name="Shape 908"/>
              <p:cNvSpPr/>
              <p:nvPr/>
            </p:nvSpPr>
            <p:spPr>
              <a:xfrm>
                <a:off x="-1" y="1590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09" name="Shape 909"/>
              <p:cNvSpPr/>
              <p:nvPr/>
            </p:nvSpPr>
            <p:spPr>
              <a:xfrm>
                <a:off x="-1" y="1819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10" name="Shape 910"/>
              <p:cNvSpPr/>
              <p:nvPr/>
            </p:nvSpPr>
            <p:spPr>
              <a:xfrm>
                <a:off x="-1" y="2047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11" name="Shape 911"/>
              <p:cNvSpPr/>
              <p:nvPr/>
            </p:nvSpPr>
            <p:spPr>
              <a:xfrm>
                <a:off x="-1" y="2276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12" name="Shape 912"/>
              <p:cNvSpPr/>
              <p:nvPr/>
            </p:nvSpPr>
            <p:spPr>
              <a:xfrm>
                <a:off x="-1" y="2505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13" name="Shape 913"/>
              <p:cNvSpPr/>
              <p:nvPr/>
            </p:nvSpPr>
            <p:spPr>
              <a:xfrm>
                <a:off x="-1" y="2733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14" name="Shape 914"/>
              <p:cNvSpPr/>
              <p:nvPr/>
            </p:nvSpPr>
            <p:spPr>
              <a:xfrm>
                <a:off x="-1" y="2962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15" name="Shape 915"/>
              <p:cNvSpPr/>
              <p:nvPr/>
            </p:nvSpPr>
            <p:spPr>
              <a:xfrm>
                <a:off x="-1" y="3190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16" name="Shape 916"/>
              <p:cNvSpPr/>
              <p:nvPr/>
            </p:nvSpPr>
            <p:spPr>
              <a:xfrm>
                <a:off x="-1" y="3419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17" name="Shape 917"/>
              <p:cNvSpPr/>
              <p:nvPr/>
            </p:nvSpPr>
            <p:spPr>
              <a:xfrm>
                <a:off x="-1" y="3648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18" name="Shape 918"/>
              <p:cNvSpPr/>
              <p:nvPr/>
            </p:nvSpPr>
            <p:spPr>
              <a:xfrm>
                <a:off x="-1" y="3876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19" name="Shape 919"/>
              <p:cNvSpPr/>
              <p:nvPr/>
            </p:nvSpPr>
            <p:spPr>
              <a:xfrm>
                <a:off x="-1" y="4105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20" name="Shape 920"/>
              <p:cNvSpPr/>
              <p:nvPr/>
            </p:nvSpPr>
            <p:spPr>
              <a:xfrm>
                <a:off x="-1" y="4333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21" name="Shape 921"/>
              <p:cNvSpPr/>
              <p:nvPr/>
            </p:nvSpPr>
            <p:spPr>
              <a:xfrm>
                <a:off x="-1" y="4562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22" name="Shape 922"/>
              <p:cNvSpPr/>
              <p:nvPr/>
            </p:nvSpPr>
            <p:spPr>
              <a:xfrm>
                <a:off x="-1" y="4791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23" name="Shape 923"/>
              <p:cNvSpPr/>
              <p:nvPr/>
            </p:nvSpPr>
            <p:spPr>
              <a:xfrm>
                <a:off x="-1" y="5019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24" name="Shape 924"/>
              <p:cNvSpPr/>
              <p:nvPr/>
            </p:nvSpPr>
            <p:spPr>
              <a:xfrm>
                <a:off x="-1" y="5248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25" name="Shape 925"/>
              <p:cNvSpPr/>
              <p:nvPr/>
            </p:nvSpPr>
            <p:spPr>
              <a:xfrm>
                <a:off x="-1" y="5476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26" name="Shape 926"/>
              <p:cNvSpPr/>
              <p:nvPr/>
            </p:nvSpPr>
            <p:spPr>
              <a:xfrm>
                <a:off x="-1" y="5705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27" name="Shape 927"/>
              <p:cNvSpPr/>
              <p:nvPr/>
            </p:nvSpPr>
            <p:spPr>
              <a:xfrm>
                <a:off x="-1" y="5934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28" name="Shape 928"/>
              <p:cNvSpPr/>
              <p:nvPr/>
            </p:nvSpPr>
            <p:spPr>
              <a:xfrm>
                <a:off x="-1" y="6162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29" name="Shape 929"/>
              <p:cNvSpPr/>
              <p:nvPr/>
            </p:nvSpPr>
            <p:spPr>
              <a:xfrm>
                <a:off x="-1" y="6391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30" name="Shape 930"/>
              <p:cNvSpPr/>
              <p:nvPr/>
            </p:nvSpPr>
            <p:spPr>
              <a:xfrm>
                <a:off x="-1" y="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31" name="Shape 931"/>
              <p:cNvSpPr/>
              <p:nvPr/>
            </p:nvSpPr>
            <p:spPr>
              <a:xfrm>
                <a:off x="-1" y="228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32" name="Shape 932"/>
              <p:cNvSpPr/>
              <p:nvPr/>
            </p:nvSpPr>
            <p:spPr>
              <a:xfrm>
                <a:off x="-1" y="4572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33" name="Shape 933"/>
              <p:cNvSpPr/>
              <p:nvPr/>
            </p:nvSpPr>
            <p:spPr>
              <a:xfrm>
                <a:off x="-1" y="6858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34" name="Shape 934"/>
              <p:cNvSpPr/>
              <p:nvPr/>
            </p:nvSpPr>
            <p:spPr>
              <a:xfrm>
                <a:off x="-1" y="9144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35" name="Shape 935"/>
              <p:cNvSpPr/>
              <p:nvPr/>
            </p:nvSpPr>
            <p:spPr>
              <a:xfrm>
                <a:off x="-1" y="11430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36" name="Shape 936"/>
              <p:cNvSpPr/>
              <p:nvPr/>
            </p:nvSpPr>
            <p:spPr>
              <a:xfrm>
                <a:off x="-1" y="1371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</p:grpSp>
      </p:grpSp>
      <p:sp>
        <p:nvSpPr>
          <p:cNvPr id="939" name="Shape 939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44450" tIns="44450" rIns="44450" bIns="44450"/>
          <a:lstStyle>
            <a:lvl1pPr algn="l" defTabSz="914400">
              <a:defRPr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940" name="Shape 940"/>
          <p:cNvSpPr>
            <a:spLocks noGrp="1"/>
          </p:cNvSpPr>
          <p:nvPr>
            <p:ph type="body" idx="1"/>
          </p:nvPr>
        </p:nvSpPr>
        <p:spPr>
          <a:xfrm>
            <a:off x="1312863" y="1981200"/>
            <a:ext cx="7791451" cy="4114800"/>
          </a:xfrm>
          <a:prstGeom prst="rect">
            <a:avLst/>
          </a:prstGeom>
        </p:spPr>
        <p:txBody>
          <a:bodyPr lIns="44450" tIns="44450" rIns="44450" bIns="44450"/>
          <a:lstStyle>
            <a:lvl1pPr defTabSz="914400">
              <a:buClr>
                <a:srgbClr val="FFFF00"/>
              </a:buClr>
              <a:buSzPct val="75000"/>
              <a:buFont typeface="Monotype Sorts"/>
              <a:buChar char="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  <a:lvl2pPr defTabSz="914400">
              <a:buClr>
                <a:srgbClr val="FFFF00"/>
              </a:buClr>
              <a:buSzPct val="75000"/>
              <a:buFont typeface="Monotype Sorts"/>
              <a:buChar char="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2pPr>
            <a:lvl3pPr defTabSz="914400">
              <a:buClr>
                <a:srgbClr val="FFFF00"/>
              </a:buClr>
              <a:buSzPct val="65000"/>
              <a:buFont typeface="Monotype Sorts"/>
              <a:buChar char="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3pPr>
            <a:lvl4pPr defTabSz="914400">
              <a:buClr>
                <a:srgbClr val="FFFF00"/>
              </a:buClr>
              <a:buFont typeface="Monotype Sorts"/>
              <a:buChar char="•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4pPr>
            <a:lvl5pPr defTabSz="914400">
              <a:buClr>
                <a:srgbClr val="FFFF00"/>
              </a:buClr>
              <a:buFont typeface="Monotype Sorts"/>
              <a:buChar char="–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941" name="Shape 941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1791575"/>
      </p:ext>
    </p:extLst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458075" y="274645"/>
            <a:ext cx="2314575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514350" y="274645"/>
            <a:ext cx="6772275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B237-A748-E74B-8F17-B758E765E79E}" type="datetimeFigureOut">
              <a:rPr kumimoji="1" lang="ja-JP" altLang="en-US" smtClean="0"/>
              <a:t>20/02/23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DBFB-0022-2B4A-AFA7-1DDEB96ED85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619145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セクション ヘッダー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roup 979"/>
          <p:cNvGrpSpPr/>
          <p:nvPr/>
        </p:nvGrpSpPr>
        <p:grpSpPr>
          <a:xfrm>
            <a:off x="10" y="0"/>
            <a:ext cx="1222376" cy="6845300"/>
            <a:chOff x="5" y="0"/>
            <a:chExt cx="1222375" cy="6845300"/>
          </a:xfrm>
        </p:grpSpPr>
        <p:sp>
          <p:nvSpPr>
            <p:cNvPr id="948" name="Shape 948"/>
            <p:cNvSpPr/>
            <p:nvPr/>
          </p:nvSpPr>
          <p:spPr>
            <a:xfrm>
              <a:off x="5" y="0"/>
              <a:ext cx="1222376" cy="684530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hangingPunct="0">
                <a:defRPr sz="240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defRPr>
              </a:pPr>
              <a:endParaRPr kumimoji="0" sz="2400" kern="0">
                <a:solidFill>
                  <a:srgbClr val="FFFFFF"/>
                </a:solidFill>
                <a:latin typeface="ＭＳ ゴシック"/>
                <a:ea typeface="ＭＳ ゴシック"/>
                <a:cs typeface="ＭＳ ゴシック"/>
                <a:sym typeface="ＭＳ ゴシック"/>
              </a:endParaRPr>
            </a:p>
          </p:txBody>
        </p:sp>
        <p:grpSp>
          <p:nvGrpSpPr>
            <p:cNvPr id="978" name="Group 978"/>
            <p:cNvGrpSpPr/>
            <p:nvPr/>
          </p:nvGrpSpPr>
          <p:grpSpPr>
            <a:xfrm>
              <a:off x="85730" y="161925"/>
              <a:ext cx="171451" cy="6543675"/>
              <a:chOff x="0" y="0"/>
              <a:chExt cx="171450" cy="6543675"/>
            </a:xfrm>
          </p:grpSpPr>
          <p:sp>
            <p:nvSpPr>
              <p:cNvPr id="949" name="Shape 949"/>
              <p:cNvSpPr/>
              <p:nvPr/>
            </p:nvSpPr>
            <p:spPr>
              <a:xfrm>
                <a:off x="-1" y="1590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50" name="Shape 950"/>
              <p:cNvSpPr/>
              <p:nvPr/>
            </p:nvSpPr>
            <p:spPr>
              <a:xfrm>
                <a:off x="-1" y="1819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51" name="Shape 951"/>
              <p:cNvSpPr/>
              <p:nvPr/>
            </p:nvSpPr>
            <p:spPr>
              <a:xfrm>
                <a:off x="-1" y="2047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52" name="Shape 952"/>
              <p:cNvSpPr/>
              <p:nvPr/>
            </p:nvSpPr>
            <p:spPr>
              <a:xfrm>
                <a:off x="-1" y="2276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53" name="Shape 953"/>
              <p:cNvSpPr/>
              <p:nvPr/>
            </p:nvSpPr>
            <p:spPr>
              <a:xfrm>
                <a:off x="-1" y="2505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54" name="Shape 954"/>
              <p:cNvSpPr/>
              <p:nvPr/>
            </p:nvSpPr>
            <p:spPr>
              <a:xfrm>
                <a:off x="-1" y="2733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55" name="Shape 955"/>
              <p:cNvSpPr/>
              <p:nvPr/>
            </p:nvSpPr>
            <p:spPr>
              <a:xfrm>
                <a:off x="-1" y="2962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56" name="Shape 956"/>
              <p:cNvSpPr/>
              <p:nvPr/>
            </p:nvSpPr>
            <p:spPr>
              <a:xfrm>
                <a:off x="-1" y="3190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57" name="Shape 957"/>
              <p:cNvSpPr/>
              <p:nvPr/>
            </p:nvSpPr>
            <p:spPr>
              <a:xfrm>
                <a:off x="-1" y="3419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58" name="Shape 958"/>
              <p:cNvSpPr/>
              <p:nvPr/>
            </p:nvSpPr>
            <p:spPr>
              <a:xfrm>
                <a:off x="-1" y="3648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59" name="Shape 959"/>
              <p:cNvSpPr/>
              <p:nvPr/>
            </p:nvSpPr>
            <p:spPr>
              <a:xfrm>
                <a:off x="-1" y="3876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60" name="Shape 960"/>
              <p:cNvSpPr/>
              <p:nvPr/>
            </p:nvSpPr>
            <p:spPr>
              <a:xfrm>
                <a:off x="-1" y="4105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61" name="Shape 961"/>
              <p:cNvSpPr/>
              <p:nvPr/>
            </p:nvSpPr>
            <p:spPr>
              <a:xfrm>
                <a:off x="-1" y="4333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62" name="Shape 962"/>
              <p:cNvSpPr/>
              <p:nvPr/>
            </p:nvSpPr>
            <p:spPr>
              <a:xfrm>
                <a:off x="-1" y="4562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63" name="Shape 963"/>
              <p:cNvSpPr/>
              <p:nvPr/>
            </p:nvSpPr>
            <p:spPr>
              <a:xfrm>
                <a:off x="-1" y="4791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64" name="Shape 964"/>
              <p:cNvSpPr/>
              <p:nvPr/>
            </p:nvSpPr>
            <p:spPr>
              <a:xfrm>
                <a:off x="-1" y="5019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65" name="Shape 965"/>
              <p:cNvSpPr/>
              <p:nvPr/>
            </p:nvSpPr>
            <p:spPr>
              <a:xfrm>
                <a:off x="-1" y="5248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66" name="Shape 966"/>
              <p:cNvSpPr/>
              <p:nvPr/>
            </p:nvSpPr>
            <p:spPr>
              <a:xfrm>
                <a:off x="-1" y="5476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67" name="Shape 967"/>
              <p:cNvSpPr/>
              <p:nvPr/>
            </p:nvSpPr>
            <p:spPr>
              <a:xfrm>
                <a:off x="-1" y="5705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68" name="Shape 968"/>
              <p:cNvSpPr/>
              <p:nvPr/>
            </p:nvSpPr>
            <p:spPr>
              <a:xfrm>
                <a:off x="-1" y="5934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69" name="Shape 969"/>
              <p:cNvSpPr/>
              <p:nvPr/>
            </p:nvSpPr>
            <p:spPr>
              <a:xfrm>
                <a:off x="-1" y="6162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70" name="Shape 970"/>
              <p:cNvSpPr/>
              <p:nvPr/>
            </p:nvSpPr>
            <p:spPr>
              <a:xfrm>
                <a:off x="-1" y="6391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71" name="Shape 971"/>
              <p:cNvSpPr/>
              <p:nvPr/>
            </p:nvSpPr>
            <p:spPr>
              <a:xfrm>
                <a:off x="-1" y="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72" name="Shape 972"/>
              <p:cNvSpPr/>
              <p:nvPr/>
            </p:nvSpPr>
            <p:spPr>
              <a:xfrm>
                <a:off x="-1" y="228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73" name="Shape 973"/>
              <p:cNvSpPr/>
              <p:nvPr/>
            </p:nvSpPr>
            <p:spPr>
              <a:xfrm>
                <a:off x="-1" y="4572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74" name="Shape 974"/>
              <p:cNvSpPr/>
              <p:nvPr/>
            </p:nvSpPr>
            <p:spPr>
              <a:xfrm>
                <a:off x="-1" y="6858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75" name="Shape 975"/>
              <p:cNvSpPr/>
              <p:nvPr/>
            </p:nvSpPr>
            <p:spPr>
              <a:xfrm>
                <a:off x="-1" y="9144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76" name="Shape 976"/>
              <p:cNvSpPr/>
              <p:nvPr/>
            </p:nvSpPr>
            <p:spPr>
              <a:xfrm>
                <a:off x="-1" y="11430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77" name="Shape 977"/>
              <p:cNvSpPr/>
              <p:nvPr/>
            </p:nvSpPr>
            <p:spPr>
              <a:xfrm>
                <a:off x="-1" y="1371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</p:grpSp>
      </p:grpSp>
      <p:sp>
        <p:nvSpPr>
          <p:cNvPr id="980" name="Shape 980"/>
          <p:cNvSpPr>
            <a:spLocks noGrp="1"/>
          </p:cNvSpPr>
          <p:nvPr>
            <p:ph type="title"/>
          </p:nvPr>
        </p:nvSpPr>
        <p:spPr>
          <a:xfrm>
            <a:off x="812800" y="4406960"/>
            <a:ext cx="8743950" cy="1362076"/>
          </a:xfrm>
          <a:prstGeom prst="rect">
            <a:avLst/>
          </a:prstGeom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44450" tIns="44450" rIns="44450" bIns="44450" anchor="t"/>
          <a:lstStyle>
            <a:lvl1pPr algn="l" defTabSz="914400">
              <a:defRPr sz="4000" cap="all"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981" name="Shape 981"/>
          <p:cNvSpPr>
            <a:spLocks noGrp="1"/>
          </p:cNvSpPr>
          <p:nvPr>
            <p:ph type="body" sz="quarter" idx="1"/>
          </p:nvPr>
        </p:nvSpPr>
        <p:spPr>
          <a:xfrm>
            <a:off x="812800" y="2906713"/>
            <a:ext cx="8743950" cy="1500188"/>
          </a:xfrm>
          <a:prstGeom prst="rect">
            <a:avLst/>
          </a:prstGeom>
        </p:spPr>
        <p:txBody>
          <a:bodyPr lIns="44450" tIns="44450" rIns="44450" bIns="44450" anchor="b"/>
          <a:lstStyle>
            <a:lvl1pPr marL="0" indent="0" defTabSz="914400">
              <a:spcBef>
                <a:spcPts val="400"/>
              </a:spcBef>
              <a:buSzTx/>
              <a:buFontTx/>
              <a:buNone/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  <a:lvl2pPr marL="0" indent="457200" defTabSz="914400">
              <a:spcBef>
                <a:spcPts val="400"/>
              </a:spcBef>
              <a:buSzTx/>
              <a:buFontTx/>
              <a:buNone/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2pPr>
            <a:lvl3pPr marL="0" indent="914400" defTabSz="914400">
              <a:spcBef>
                <a:spcPts val="400"/>
              </a:spcBef>
              <a:buSzTx/>
              <a:buFontTx/>
              <a:buNone/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3pPr>
            <a:lvl4pPr marL="0" indent="1371600" defTabSz="914400">
              <a:spcBef>
                <a:spcPts val="400"/>
              </a:spcBef>
              <a:buSzTx/>
              <a:buFontTx/>
              <a:buNone/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4pPr>
            <a:lvl5pPr marL="0" indent="1828800" defTabSz="914400">
              <a:spcBef>
                <a:spcPts val="400"/>
              </a:spcBef>
              <a:buSzTx/>
              <a:buFontTx/>
              <a:buNone/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982" name="Shape 982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6590235"/>
      </p:ext>
    </p:extLst>
  </p:cSld>
  <p:clrMapOvr>
    <a:masterClrMapping/>
  </p:clrMapOvr>
  <p:transition xmlns:p14="http://schemas.microsoft.com/office/powerpoint/2010/main"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2 つのコンテンツ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roup 1020"/>
          <p:cNvGrpSpPr/>
          <p:nvPr/>
        </p:nvGrpSpPr>
        <p:grpSpPr>
          <a:xfrm>
            <a:off x="10" y="0"/>
            <a:ext cx="1222376" cy="6845300"/>
            <a:chOff x="5" y="0"/>
            <a:chExt cx="1222375" cy="6845300"/>
          </a:xfrm>
        </p:grpSpPr>
        <p:sp>
          <p:nvSpPr>
            <p:cNvPr id="989" name="Shape 989"/>
            <p:cNvSpPr/>
            <p:nvPr/>
          </p:nvSpPr>
          <p:spPr>
            <a:xfrm>
              <a:off x="5" y="0"/>
              <a:ext cx="1222376" cy="684530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hangingPunct="0">
                <a:defRPr sz="240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defRPr>
              </a:pPr>
              <a:endParaRPr kumimoji="0" sz="2400" kern="0">
                <a:solidFill>
                  <a:srgbClr val="FFFFFF"/>
                </a:solidFill>
                <a:latin typeface="ＭＳ ゴシック"/>
                <a:ea typeface="ＭＳ ゴシック"/>
                <a:cs typeface="ＭＳ ゴシック"/>
                <a:sym typeface="ＭＳ ゴシック"/>
              </a:endParaRPr>
            </a:p>
          </p:txBody>
        </p:sp>
        <p:grpSp>
          <p:nvGrpSpPr>
            <p:cNvPr id="1019" name="Group 1019"/>
            <p:cNvGrpSpPr/>
            <p:nvPr/>
          </p:nvGrpSpPr>
          <p:grpSpPr>
            <a:xfrm>
              <a:off x="85730" y="161925"/>
              <a:ext cx="171451" cy="6543675"/>
              <a:chOff x="0" y="0"/>
              <a:chExt cx="171450" cy="6543675"/>
            </a:xfrm>
          </p:grpSpPr>
          <p:sp>
            <p:nvSpPr>
              <p:cNvPr id="990" name="Shape 990"/>
              <p:cNvSpPr/>
              <p:nvPr/>
            </p:nvSpPr>
            <p:spPr>
              <a:xfrm>
                <a:off x="-1" y="1590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91" name="Shape 991"/>
              <p:cNvSpPr/>
              <p:nvPr/>
            </p:nvSpPr>
            <p:spPr>
              <a:xfrm>
                <a:off x="-1" y="1819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92" name="Shape 992"/>
              <p:cNvSpPr/>
              <p:nvPr/>
            </p:nvSpPr>
            <p:spPr>
              <a:xfrm>
                <a:off x="-1" y="2047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93" name="Shape 993"/>
              <p:cNvSpPr/>
              <p:nvPr/>
            </p:nvSpPr>
            <p:spPr>
              <a:xfrm>
                <a:off x="-1" y="2276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94" name="Shape 994"/>
              <p:cNvSpPr/>
              <p:nvPr/>
            </p:nvSpPr>
            <p:spPr>
              <a:xfrm>
                <a:off x="-1" y="2505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95" name="Shape 995"/>
              <p:cNvSpPr/>
              <p:nvPr/>
            </p:nvSpPr>
            <p:spPr>
              <a:xfrm>
                <a:off x="-1" y="2733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96" name="Shape 996"/>
              <p:cNvSpPr/>
              <p:nvPr/>
            </p:nvSpPr>
            <p:spPr>
              <a:xfrm>
                <a:off x="-1" y="2962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97" name="Shape 997"/>
              <p:cNvSpPr/>
              <p:nvPr/>
            </p:nvSpPr>
            <p:spPr>
              <a:xfrm>
                <a:off x="-1" y="3190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98" name="Shape 998"/>
              <p:cNvSpPr/>
              <p:nvPr/>
            </p:nvSpPr>
            <p:spPr>
              <a:xfrm>
                <a:off x="-1" y="3419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99" name="Shape 999"/>
              <p:cNvSpPr/>
              <p:nvPr/>
            </p:nvSpPr>
            <p:spPr>
              <a:xfrm>
                <a:off x="-1" y="3648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00" name="Shape 1000"/>
              <p:cNvSpPr/>
              <p:nvPr/>
            </p:nvSpPr>
            <p:spPr>
              <a:xfrm>
                <a:off x="-1" y="3876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01" name="Shape 1001"/>
              <p:cNvSpPr/>
              <p:nvPr/>
            </p:nvSpPr>
            <p:spPr>
              <a:xfrm>
                <a:off x="-1" y="4105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02" name="Shape 1002"/>
              <p:cNvSpPr/>
              <p:nvPr/>
            </p:nvSpPr>
            <p:spPr>
              <a:xfrm>
                <a:off x="-1" y="4333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03" name="Shape 1003"/>
              <p:cNvSpPr/>
              <p:nvPr/>
            </p:nvSpPr>
            <p:spPr>
              <a:xfrm>
                <a:off x="-1" y="4562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04" name="Shape 1004"/>
              <p:cNvSpPr/>
              <p:nvPr/>
            </p:nvSpPr>
            <p:spPr>
              <a:xfrm>
                <a:off x="-1" y="4791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05" name="Shape 1005"/>
              <p:cNvSpPr/>
              <p:nvPr/>
            </p:nvSpPr>
            <p:spPr>
              <a:xfrm>
                <a:off x="-1" y="5019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06" name="Shape 1006"/>
              <p:cNvSpPr/>
              <p:nvPr/>
            </p:nvSpPr>
            <p:spPr>
              <a:xfrm>
                <a:off x="-1" y="5248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07" name="Shape 1007"/>
              <p:cNvSpPr/>
              <p:nvPr/>
            </p:nvSpPr>
            <p:spPr>
              <a:xfrm>
                <a:off x="-1" y="5476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08" name="Shape 1008"/>
              <p:cNvSpPr/>
              <p:nvPr/>
            </p:nvSpPr>
            <p:spPr>
              <a:xfrm>
                <a:off x="-1" y="5705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09" name="Shape 1009"/>
              <p:cNvSpPr/>
              <p:nvPr/>
            </p:nvSpPr>
            <p:spPr>
              <a:xfrm>
                <a:off x="-1" y="5934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10" name="Shape 1010"/>
              <p:cNvSpPr/>
              <p:nvPr/>
            </p:nvSpPr>
            <p:spPr>
              <a:xfrm>
                <a:off x="-1" y="6162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11" name="Shape 1011"/>
              <p:cNvSpPr/>
              <p:nvPr/>
            </p:nvSpPr>
            <p:spPr>
              <a:xfrm>
                <a:off x="-1" y="6391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12" name="Shape 1012"/>
              <p:cNvSpPr/>
              <p:nvPr/>
            </p:nvSpPr>
            <p:spPr>
              <a:xfrm>
                <a:off x="-1" y="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13" name="Shape 1013"/>
              <p:cNvSpPr/>
              <p:nvPr/>
            </p:nvSpPr>
            <p:spPr>
              <a:xfrm>
                <a:off x="-1" y="228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14" name="Shape 1014"/>
              <p:cNvSpPr/>
              <p:nvPr/>
            </p:nvSpPr>
            <p:spPr>
              <a:xfrm>
                <a:off x="-1" y="4572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15" name="Shape 1015"/>
              <p:cNvSpPr/>
              <p:nvPr/>
            </p:nvSpPr>
            <p:spPr>
              <a:xfrm>
                <a:off x="-1" y="6858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16" name="Shape 1016"/>
              <p:cNvSpPr/>
              <p:nvPr/>
            </p:nvSpPr>
            <p:spPr>
              <a:xfrm>
                <a:off x="-1" y="9144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17" name="Shape 1017"/>
              <p:cNvSpPr/>
              <p:nvPr/>
            </p:nvSpPr>
            <p:spPr>
              <a:xfrm>
                <a:off x="-1" y="11430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18" name="Shape 1018"/>
              <p:cNvSpPr/>
              <p:nvPr/>
            </p:nvSpPr>
            <p:spPr>
              <a:xfrm>
                <a:off x="-1" y="1371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</p:grpSp>
      </p:grpSp>
      <p:sp>
        <p:nvSpPr>
          <p:cNvPr id="1021" name="Shape 1021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44450" tIns="44450" rIns="44450" bIns="44450"/>
          <a:lstStyle>
            <a:lvl1pPr algn="l" defTabSz="914400">
              <a:defRPr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022" name="Shape 1022"/>
          <p:cNvSpPr>
            <a:spLocks noGrp="1"/>
          </p:cNvSpPr>
          <p:nvPr>
            <p:ph type="body" sz="half" idx="1"/>
          </p:nvPr>
        </p:nvSpPr>
        <p:spPr>
          <a:xfrm>
            <a:off x="1312896" y="1981200"/>
            <a:ext cx="3819526" cy="4114800"/>
          </a:xfrm>
          <a:prstGeom prst="rect">
            <a:avLst/>
          </a:prstGeom>
        </p:spPr>
        <p:txBody>
          <a:bodyPr lIns="44450" tIns="44450" rIns="44450" bIns="44450"/>
          <a:lstStyle>
            <a:lvl1pPr defTabSz="914400">
              <a:spcBef>
                <a:spcPts val="600"/>
              </a:spcBef>
              <a:buClr>
                <a:srgbClr val="FFFF00"/>
              </a:buClr>
              <a:buSzPct val="75000"/>
              <a:buFont typeface="Monotype Sorts"/>
              <a:buChar char=""/>
              <a:defRPr sz="2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  <a:lvl2pPr marL="790575" indent="-333375" defTabSz="914400">
              <a:spcBef>
                <a:spcPts val="600"/>
              </a:spcBef>
              <a:buClr>
                <a:srgbClr val="FFFF00"/>
              </a:buClr>
              <a:buSzPct val="75000"/>
              <a:buFont typeface="Monotype Sorts"/>
              <a:buChar char=""/>
              <a:defRPr sz="2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2pPr>
            <a:lvl3pPr marL="1234439" indent="-320039" defTabSz="914400">
              <a:spcBef>
                <a:spcPts val="600"/>
              </a:spcBef>
              <a:buClr>
                <a:srgbClr val="FFFF00"/>
              </a:buClr>
              <a:buSzPct val="65000"/>
              <a:buFont typeface="Monotype Sorts"/>
              <a:buChar char=""/>
              <a:defRPr sz="2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3pPr>
            <a:lvl4pPr marL="1727200" indent="-355600" defTabSz="914400">
              <a:spcBef>
                <a:spcPts val="600"/>
              </a:spcBef>
              <a:buClr>
                <a:srgbClr val="FFFF00"/>
              </a:buClr>
              <a:buFont typeface="Monotype Sorts"/>
              <a:buChar char="•"/>
              <a:defRPr sz="2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4pPr>
            <a:lvl5pPr marL="2184400" indent="-355600" defTabSz="914400">
              <a:spcBef>
                <a:spcPts val="600"/>
              </a:spcBef>
              <a:buClr>
                <a:srgbClr val="FFFF00"/>
              </a:buClr>
              <a:buFont typeface="Monotype Sorts"/>
              <a:buChar char="–"/>
              <a:defRPr sz="2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023" name="Shape 1023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2944480"/>
      </p:ext>
    </p:extLst>
  </p:cSld>
  <p:clrMapOvr>
    <a:masterClrMapping/>
  </p:clrMapOvr>
  <p:transition xmlns:p14="http://schemas.microsoft.com/office/powerpoint/2010/main"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比較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1" name="Group 1061"/>
          <p:cNvGrpSpPr/>
          <p:nvPr/>
        </p:nvGrpSpPr>
        <p:grpSpPr>
          <a:xfrm>
            <a:off x="10" y="0"/>
            <a:ext cx="1222376" cy="6845300"/>
            <a:chOff x="5" y="0"/>
            <a:chExt cx="1222375" cy="6845300"/>
          </a:xfrm>
        </p:grpSpPr>
        <p:sp>
          <p:nvSpPr>
            <p:cNvPr id="1030" name="Shape 1030"/>
            <p:cNvSpPr/>
            <p:nvPr/>
          </p:nvSpPr>
          <p:spPr>
            <a:xfrm>
              <a:off x="5" y="0"/>
              <a:ext cx="1222376" cy="684530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hangingPunct="0">
                <a:defRPr sz="240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defRPr>
              </a:pPr>
              <a:endParaRPr kumimoji="0" sz="2400" kern="0">
                <a:solidFill>
                  <a:srgbClr val="FFFFFF"/>
                </a:solidFill>
                <a:latin typeface="ＭＳ ゴシック"/>
                <a:ea typeface="ＭＳ ゴシック"/>
                <a:cs typeface="ＭＳ ゴシック"/>
                <a:sym typeface="ＭＳ ゴシック"/>
              </a:endParaRPr>
            </a:p>
          </p:txBody>
        </p:sp>
        <p:grpSp>
          <p:nvGrpSpPr>
            <p:cNvPr id="1060" name="Group 1060"/>
            <p:cNvGrpSpPr/>
            <p:nvPr/>
          </p:nvGrpSpPr>
          <p:grpSpPr>
            <a:xfrm>
              <a:off x="85730" y="161925"/>
              <a:ext cx="171451" cy="6543675"/>
              <a:chOff x="0" y="0"/>
              <a:chExt cx="171450" cy="6543675"/>
            </a:xfrm>
          </p:grpSpPr>
          <p:sp>
            <p:nvSpPr>
              <p:cNvPr id="1031" name="Shape 1031"/>
              <p:cNvSpPr/>
              <p:nvPr/>
            </p:nvSpPr>
            <p:spPr>
              <a:xfrm>
                <a:off x="-1" y="1590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32" name="Shape 1032"/>
              <p:cNvSpPr/>
              <p:nvPr/>
            </p:nvSpPr>
            <p:spPr>
              <a:xfrm>
                <a:off x="-1" y="1819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33" name="Shape 1033"/>
              <p:cNvSpPr/>
              <p:nvPr/>
            </p:nvSpPr>
            <p:spPr>
              <a:xfrm>
                <a:off x="-1" y="2047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34" name="Shape 1034"/>
              <p:cNvSpPr/>
              <p:nvPr/>
            </p:nvSpPr>
            <p:spPr>
              <a:xfrm>
                <a:off x="-1" y="2276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35" name="Shape 1035"/>
              <p:cNvSpPr/>
              <p:nvPr/>
            </p:nvSpPr>
            <p:spPr>
              <a:xfrm>
                <a:off x="-1" y="2505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36" name="Shape 1036"/>
              <p:cNvSpPr/>
              <p:nvPr/>
            </p:nvSpPr>
            <p:spPr>
              <a:xfrm>
                <a:off x="-1" y="2733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37" name="Shape 1037"/>
              <p:cNvSpPr/>
              <p:nvPr/>
            </p:nvSpPr>
            <p:spPr>
              <a:xfrm>
                <a:off x="-1" y="2962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38" name="Shape 1038"/>
              <p:cNvSpPr/>
              <p:nvPr/>
            </p:nvSpPr>
            <p:spPr>
              <a:xfrm>
                <a:off x="-1" y="3190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39" name="Shape 1039"/>
              <p:cNvSpPr/>
              <p:nvPr/>
            </p:nvSpPr>
            <p:spPr>
              <a:xfrm>
                <a:off x="-1" y="3419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40" name="Shape 1040"/>
              <p:cNvSpPr/>
              <p:nvPr/>
            </p:nvSpPr>
            <p:spPr>
              <a:xfrm>
                <a:off x="-1" y="3648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41" name="Shape 1041"/>
              <p:cNvSpPr/>
              <p:nvPr/>
            </p:nvSpPr>
            <p:spPr>
              <a:xfrm>
                <a:off x="-1" y="3876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42" name="Shape 1042"/>
              <p:cNvSpPr/>
              <p:nvPr/>
            </p:nvSpPr>
            <p:spPr>
              <a:xfrm>
                <a:off x="-1" y="4105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43" name="Shape 1043"/>
              <p:cNvSpPr/>
              <p:nvPr/>
            </p:nvSpPr>
            <p:spPr>
              <a:xfrm>
                <a:off x="-1" y="4333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44" name="Shape 1044"/>
              <p:cNvSpPr/>
              <p:nvPr/>
            </p:nvSpPr>
            <p:spPr>
              <a:xfrm>
                <a:off x="-1" y="4562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45" name="Shape 1045"/>
              <p:cNvSpPr/>
              <p:nvPr/>
            </p:nvSpPr>
            <p:spPr>
              <a:xfrm>
                <a:off x="-1" y="4791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46" name="Shape 1046"/>
              <p:cNvSpPr/>
              <p:nvPr/>
            </p:nvSpPr>
            <p:spPr>
              <a:xfrm>
                <a:off x="-1" y="5019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47" name="Shape 1047"/>
              <p:cNvSpPr/>
              <p:nvPr/>
            </p:nvSpPr>
            <p:spPr>
              <a:xfrm>
                <a:off x="-1" y="5248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48" name="Shape 1048"/>
              <p:cNvSpPr/>
              <p:nvPr/>
            </p:nvSpPr>
            <p:spPr>
              <a:xfrm>
                <a:off x="-1" y="5476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49" name="Shape 1049"/>
              <p:cNvSpPr/>
              <p:nvPr/>
            </p:nvSpPr>
            <p:spPr>
              <a:xfrm>
                <a:off x="-1" y="5705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50" name="Shape 1050"/>
              <p:cNvSpPr/>
              <p:nvPr/>
            </p:nvSpPr>
            <p:spPr>
              <a:xfrm>
                <a:off x="-1" y="5934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51" name="Shape 1051"/>
              <p:cNvSpPr/>
              <p:nvPr/>
            </p:nvSpPr>
            <p:spPr>
              <a:xfrm>
                <a:off x="-1" y="6162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52" name="Shape 1052"/>
              <p:cNvSpPr/>
              <p:nvPr/>
            </p:nvSpPr>
            <p:spPr>
              <a:xfrm>
                <a:off x="-1" y="6391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53" name="Shape 1053"/>
              <p:cNvSpPr/>
              <p:nvPr/>
            </p:nvSpPr>
            <p:spPr>
              <a:xfrm>
                <a:off x="-1" y="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54" name="Shape 1054"/>
              <p:cNvSpPr/>
              <p:nvPr/>
            </p:nvSpPr>
            <p:spPr>
              <a:xfrm>
                <a:off x="-1" y="228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55" name="Shape 1055"/>
              <p:cNvSpPr/>
              <p:nvPr/>
            </p:nvSpPr>
            <p:spPr>
              <a:xfrm>
                <a:off x="-1" y="4572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56" name="Shape 1056"/>
              <p:cNvSpPr/>
              <p:nvPr/>
            </p:nvSpPr>
            <p:spPr>
              <a:xfrm>
                <a:off x="-1" y="6858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57" name="Shape 1057"/>
              <p:cNvSpPr/>
              <p:nvPr/>
            </p:nvSpPr>
            <p:spPr>
              <a:xfrm>
                <a:off x="-1" y="9144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58" name="Shape 1058"/>
              <p:cNvSpPr/>
              <p:nvPr/>
            </p:nvSpPr>
            <p:spPr>
              <a:xfrm>
                <a:off x="-1" y="11430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59" name="Shape 1059"/>
              <p:cNvSpPr/>
              <p:nvPr/>
            </p:nvSpPr>
            <p:spPr>
              <a:xfrm>
                <a:off x="-1" y="1371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</p:grpSp>
      </p:grpSp>
      <p:sp>
        <p:nvSpPr>
          <p:cNvPr id="1062" name="Shape 10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44450" tIns="44450" rIns="44450" bIns="44450"/>
          <a:lstStyle>
            <a:lvl1pPr algn="l" defTabSz="914400">
              <a:defRPr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063" name="Shape 1063"/>
          <p:cNvSpPr>
            <a:spLocks noGrp="1"/>
          </p:cNvSpPr>
          <p:nvPr>
            <p:ph type="body" sz="quarter" idx="1"/>
          </p:nvPr>
        </p:nvSpPr>
        <p:spPr>
          <a:xfrm>
            <a:off x="514350" y="1535112"/>
            <a:ext cx="4545015" cy="639763"/>
          </a:xfrm>
          <a:prstGeom prst="rect">
            <a:avLst/>
          </a:prstGeom>
        </p:spPr>
        <p:txBody>
          <a:bodyPr lIns="44450" tIns="44450" rIns="44450" bIns="44450" anchor="b"/>
          <a:lstStyle>
            <a:lvl1pPr marL="0" indent="0" defTabSz="914400">
              <a:spcBef>
                <a:spcPts val="500"/>
              </a:spcBef>
              <a:buSzTx/>
              <a:buFontTx/>
              <a:buNone/>
              <a:defRPr sz="2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  <a:lvl2pPr marL="0" indent="457200" defTabSz="914400">
              <a:spcBef>
                <a:spcPts val="500"/>
              </a:spcBef>
              <a:buSzTx/>
              <a:buFontTx/>
              <a:buNone/>
              <a:defRPr sz="2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2pPr>
            <a:lvl3pPr marL="0" indent="914400" defTabSz="914400">
              <a:spcBef>
                <a:spcPts val="500"/>
              </a:spcBef>
              <a:buSzTx/>
              <a:buFontTx/>
              <a:buNone/>
              <a:defRPr sz="2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3pPr>
            <a:lvl4pPr marL="0" indent="1371600" defTabSz="914400">
              <a:spcBef>
                <a:spcPts val="500"/>
              </a:spcBef>
              <a:buSzTx/>
              <a:buFontTx/>
              <a:buNone/>
              <a:defRPr sz="2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4pPr>
            <a:lvl5pPr marL="0" indent="1828800" defTabSz="914400">
              <a:spcBef>
                <a:spcPts val="500"/>
              </a:spcBef>
              <a:buSzTx/>
              <a:buFontTx/>
              <a:buNone/>
              <a:defRPr sz="2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064" name="Shape 1064"/>
          <p:cNvSpPr>
            <a:spLocks noGrp="1"/>
          </p:cNvSpPr>
          <p:nvPr>
            <p:ph type="body" sz="quarter" idx="13"/>
          </p:nvPr>
        </p:nvSpPr>
        <p:spPr>
          <a:xfrm>
            <a:off x="5226055" y="1535112"/>
            <a:ext cx="4546601" cy="639763"/>
          </a:xfrm>
          <a:prstGeom prst="rect">
            <a:avLst/>
          </a:prstGeom>
        </p:spPr>
        <p:txBody>
          <a:bodyPr lIns="44450" tIns="44450" rIns="44450" bIns="44450" anchor="b"/>
          <a:lstStyle/>
          <a:p>
            <a:pPr marL="0" indent="0" defTabSz="914400">
              <a:spcBef>
                <a:spcPts val="500"/>
              </a:spcBef>
              <a:buSzTx/>
              <a:buFontTx/>
              <a:buNone/>
              <a:defRPr sz="2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pPr>
            <a:endParaRPr/>
          </a:p>
        </p:txBody>
      </p:sp>
      <p:sp>
        <p:nvSpPr>
          <p:cNvPr id="1065" name="Shape 1065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3196918"/>
      </p:ext>
    </p:extLst>
  </p:cSld>
  <p:clrMapOvr>
    <a:masterClrMapping/>
  </p:clrMapOvr>
  <p:transition xmlns:p14="http://schemas.microsoft.com/office/powerpoint/2010/main"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タイトルのみ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Group 1103"/>
          <p:cNvGrpSpPr/>
          <p:nvPr/>
        </p:nvGrpSpPr>
        <p:grpSpPr>
          <a:xfrm>
            <a:off x="10" y="0"/>
            <a:ext cx="1222376" cy="6845300"/>
            <a:chOff x="5" y="0"/>
            <a:chExt cx="1222375" cy="6845300"/>
          </a:xfrm>
        </p:grpSpPr>
        <p:sp>
          <p:nvSpPr>
            <p:cNvPr id="1072" name="Shape 1072"/>
            <p:cNvSpPr/>
            <p:nvPr/>
          </p:nvSpPr>
          <p:spPr>
            <a:xfrm>
              <a:off x="5" y="0"/>
              <a:ext cx="1222376" cy="684530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hangingPunct="0">
                <a:defRPr sz="240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defRPr>
              </a:pPr>
              <a:endParaRPr kumimoji="0" sz="2400" kern="0">
                <a:solidFill>
                  <a:srgbClr val="FFFFFF"/>
                </a:solidFill>
                <a:latin typeface="ＭＳ ゴシック"/>
                <a:ea typeface="ＭＳ ゴシック"/>
                <a:cs typeface="ＭＳ ゴシック"/>
                <a:sym typeface="ＭＳ ゴシック"/>
              </a:endParaRPr>
            </a:p>
          </p:txBody>
        </p:sp>
        <p:grpSp>
          <p:nvGrpSpPr>
            <p:cNvPr id="1102" name="Group 1102"/>
            <p:cNvGrpSpPr/>
            <p:nvPr/>
          </p:nvGrpSpPr>
          <p:grpSpPr>
            <a:xfrm>
              <a:off x="85730" y="161925"/>
              <a:ext cx="171451" cy="6543675"/>
              <a:chOff x="0" y="0"/>
              <a:chExt cx="171450" cy="6543675"/>
            </a:xfrm>
          </p:grpSpPr>
          <p:sp>
            <p:nvSpPr>
              <p:cNvPr id="1073" name="Shape 1073"/>
              <p:cNvSpPr/>
              <p:nvPr/>
            </p:nvSpPr>
            <p:spPr>
              <a:xfrm>
                <a:off x="-1" y="1590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74" name="Shape 1074"/>
              <p:cNvSpPr/>
              <p:nvPr/>
            </p:nvSpPr>
            <p:spPr>
              <a:xfrm>
                <a:off x="-1" y="1819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75" name="Shape 1075"/>
              <p:cNvSpPr/>
              <p:nvPr/>
            </p:nvSpPr>
            <p:spPr>
              <a:xfrm>
                <a:off x="-1" y="2047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76" name="Shape 1076"/>
              <p:cNvSpPr/>
              <p:nvPr/>
            </p:nvSpPr>
            <p:spPr>
              <a:xfrm>
                <a:off x="-1" y="2276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77" name="Shape 1077"/>
              <p:cNvSpPr/>
              <p:nvPr/>
            </p:nvSpPr>
            <p:spPr>
              <a:xfrm>
                <a:off x="-1" y="2505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78" name="Shape 1078"/>
              <p:cNvSpPr/>
              <p:nvPr/>
            </p:nvSpPr>
            <p:spPr>
              <a:xfrm>
                <a:off x="-1" y="2733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79" name="Shape 1079"/>
              <p:cNvSpPr/>
              <p:nvPr/>
            </p:nvSpPr>
            <p:spPr>
              <a:xfrm>
                <a:off x="-1" y="2962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80" name="Shape 1080"/>
              <p:cNvSpPr/>
              <p:nvPr/>
            </p:nvSpPr>
            <p:spPr>
              <a:xfrm>
                <a:off x="-1" y="3190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81" name="Shape 1081"/>
              <p:cNvSpPr/>
              <p:nvPr/>
            </p:nvSpPr>
            <p:spPr>
              <a:xfrm>
                <a:off x="-1" y="3419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82" name="Shape 1082"/>
              <p:cNvSpPr/>
              <p:nvPr/>
            </p:nvSpPr>
            <p:spPr>
              <a:xfrm>
                <a:off x="-1" y="3648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83" name="Shape 1083"/>
              <p:cNvSpPr/>
              <p:nvPr/>
            </p:nvSpPr>
            <p:spPr>
              <a:xfrm>
                <a:off x="-1" y="3876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84" name="Shape 1084"/>
              <p:cNvSpPr/>
              <p:nvPr/>
            </p:nvSpPr>
            <p:spPr>
              <a:xfrm>
                <a:off x="-1" y="4105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85" name="Shape 1085"/>
              <p:cNvSpPr/>
              <p:nvPr/>
            </p:nvSpPr>
            <p:spPr>
              <a:xfrm>
                <a:off x="-1" y="4333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86" name="Shape 1086"/>
              <p:cNvSpPr/>
              <p:nvPr/>
            </p:nvSpPr>
            <p:spPr>
              <a:xfrm>
                <a:off x="-1" y="4562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87" name="Shape 1087"/>
              <p:cNvSpPr/>
              <p:nvPr/>
            </p:nvSpPr>
            <p:spPr>
              <a:xfrm>
                <a:off x="-1" y="4791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88" name="Shape 1088"/>
              <p:cNvSpPr/>
              <p:nvPr/>
            </p:nvSpPr>
            <p:spPr>
              <a:xfrm>
                <a:off x="-1" y="5019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89" name="Shape 1089"/>
              <p:cNvSpPr/>
              <p:nvPr/>
            </p:nvSpPr>
            <p:spPr>
              <a:xfrm>
                <a:off x="-1" y="5248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90" name="Shape 1090"/>
              <p:cNvSpPr/>
              <p:nvPr/>
            </p:nvSpPr>
            <p:spPr>
              <a:xfrm>
                <a:off x="-1" y="5476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91" name="Shape 1091"/>
              <p:cNvSpPr/>
              <p:nvPr/>
            </p:nvSpPr>
            <p:spPr>
              <a:xfrm>
                <a:off x="-1" y="5705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92" name="Shape 1092"/>
              <p:cNvSpPr/>
              <p:nvPr/>
            </p:nvSpPr>
            <p:spPr>
              <a:xfrm>
                <a:off x="-1" y="5934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93" name="Shape 1093"/>
              <p:cNvSpPr/>
              <p:nvPr/>
            </p:nvSpPr>
            <p:spPr>
              <a:xfrm>
                <a:off x="-1" y="6162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94" name="Shape 1094"/>
              <p:cNvSpPr/>
              <p:nvPr/>
            </p:nvSpPr>
            <p:spPr>
              <a:xfrm>
                <a:off x="-1" y="6391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95" name="Shape 1095"/>
              <p:cNvSpPr/>
              <p:nvPr/>
            </p:nvSpPr>
            <p:spPr>
              <a:xfrm>
                <a:off x="-1" y="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96" name="Shape 1096"/>
              <p:cNvSpPr/>
              <p:nvPr/>
            </p:nvSpPr>
            <p:spPr>
              <a:xfrm>
                <a:off x="-1" y="228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97" name="Shape 1097"/>
              <p:cNvSpPr/>
              <p:nvPr/>
            </p:nvSpPr>
            <p:spPr>
              <a:xfrm>
                <a:off x="-1" y="4572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98" name="Shape 1098"/>
              <p:cNvSpPr/>
              <p:nvPr/>
            </p:nvSpPr>
            <p:spPr>
              <a:xfrm>
                <a:off x="-1" y="6858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99" name="Shape 1099"/>
              <p:cNvSpPr/>
              <p:nvPr/>
            </p:nvSpPr>
            <p:spPr>
              <a:xfrm>
                <a:off x="-1" y="9144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00" name="Shape 1100"/>
              <p:cNvSpPr/>
              <p:nvPr/>
            </p:nvSpPr>
            <p:spPr>
              <a:xfrm>
                <a:off x="-1" y="11430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01" name="Shape 1101"/>
              <p:cNvSpPr/>
              <p:nvPr/>
            </p:nvSpPr>
            <p:spPr>
              <a:xfrm>
                <a:off x="-1" y="1371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</p:grpSp>
      </p:grpSp>
      <p:sp>
        <p:nvSpPr>
          <p:cNvPr id="1104" name="Shape 1104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44450" tIns="44450" rIns="44450" bIns="44450"/>
          <a:lstStyle>
            <a:lvl1pPr algn="l" defTabSz="914400">
              <a:defRPr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105" name="Shape 1105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7193461"/>
      </p:ext>
    </p:extLst>
  </p:cSld>
  <p:clrMapOvr>
    <a:masterClrMapping/>
  </p:clrMapOvr>
  <p:transition xmlns:p14="http://schemas.microsoft.com/office/powerpoint/2010/main"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白紙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3" name="Group 1143"/>
          <p:cNvGrpSpPr/>
          <p:nvPr/>
        </p:nvGrpSpPr>
        <p:grpSpPr>
          <a:xfrm>
            <a:off x="10" y="0"/>
            <a:ext cx="1222376" cy="6845300"/>
            <a:chOff x="5" y="0"/>
            <a:chExt cx="1222375" cy="6845300"/>
          </a:xfrm>
        </p:grpSpPr>
        <p:sp>
          <p:nvSpPr>
            <p:cNvPr id="1112" name="Shape 1112"/>
            <p:cNvSpPr/>
            <p:nvPr/>
          </p:nvSpPr>
          <p:spPr>
            <a:xfrm>
              <a:off x="5" y="0"/>
              <a:ext cx="1222376" cy="684530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hangingPunct="0">
                <a:defRPr sz="240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defRPr>
              </a:pPr>
              <a:endParaRPr kumimoji="0" sz="2400" kern="0">
                <a:solidFill>
                  <a:srgbClr val="FFFFFF"/>
                </a:solidFill>
                <a:latin typeface="ＭＳ ゴシック"/>
                <a:ea typeface="ＭＳ ゴシック"/>
                <a:cs typeface="ＭＳ ゴシック"/>
                <a:sym typeface="ＭＳ ゴシック"/>
              </a:endParaRPr>
            </a:p>
          </p:txBody>
        </p:sp>
        <p:grpSp>
          <p:nvGrpSpPr>
            <p:cNvPr id="1142" name="Group 1142"/>
            <p:cNvGrpSpPr/>
            <p:nvPr/>
          </p:nvGrpSpPr>
          <p:grpSpPr>
            <a:xfrm>
              <a:off x="85730" y="161925"/>
              <a:ext cx="171451" cy="6543675"/>
              <a:chOff x="0" y="0"/>
              <a:chExt cx="171450" cy="6543675"/>
            </a:xfrm>
          </p:grpSpPr>
          <p:sp>
            <p:nvSpPr>
              <p:cNvPr id="1113" name="Shape 1113"/>
              <p:cNvSpPr/>
              <p:nvPr/>
            </p:nvSpPr>
            <p:spPr>
              <a:xfrm>
                <a:off x="-1" y="1590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14" name="Shape 1114"/>
              <p:cNvSpPr/>
              <p:nvPr/>
            </p:nvSpPr>
            <p:spPr>
              <a:xfrm>
                <a:off x="-1" y="1819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15" name="Shape 1115"/>
              <p:cNvSpPr/>
              <p:nvPr/>
            </p:nvSpPr>
            <p:spPr>
              <a:xfrm>
                <a:off x="-1" y="2047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16" name="Shape 1116"/>
              <p:cNvSpPr/>
              <p:nvPr/>
            </p:nvSpPr>
            <p:spPr>
              <a:xfrm>
                <a:off x="-1" y="2276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17" name="Shape 1117"/>
              <p:cNvSpPr/>
              <p:nvPr/>
            </p:nvSpPr>
            <p:spPr>
              <a:xfrm>
                <a:off x="-1" y="2505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18" name="Shape 1118"/>
              <p:cNvSpPr/>
              <p:nvPr/>
            </p:nvSpPr>
            <p:spPr>
              <a:xfrm>
                <a:off x="-1" y="2733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19" name="Shape 1119"/>
              <p:cNvSpPr/>
              <p:nvPr/>
            </p:nvSpPr>
            <p:spPr>
              <a:xfrm>
                <a:off x="-1" y="2962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20" name="Shape 1120"/>
              <p:cNvSpPr/>
              <p:nvPr/>
            </p:nvSpPr>
            <p:spPr>
              <a:xfrm>
                <a:off x="-1" y="3190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21" name="Shape 1121"/>
              <p:cNvSpPr/>
              <p:nvPr/>
            </p:nvSpPr>
            <p:spPr>
              <a:xfrm>
                <a:off x="-1" y="3419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22" name="Shape 1122"/>
              <p:cNvSpPr/>
              <p:nvPr/>
            </p:nvSpPr>
            <p:spPr>
              <a:xfrm>
                <a:off x="-1" y="3648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23" name="Shape 1123"/>
              <p:cNvSpPr/>
              <p:nvPr/>
            </p:nvSpPr>
            <p:spPr>
              <a:xfrm>
                <a:off x="-1" y="3876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24" name="Shape 1124"/>
              <p:cNvSpPr/>
              <p:nvPr/>
            </p:nvSpPr>
            <p:spPr>
              <a:xfrm>
                <a:off x="-1" y="4105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25" name="Shape 1125"/>
              <p:cNvSpPr/>
              <p:nvPr/>
            </p:nvSpPr>
            <p:spPr>
              <a:xfrm>
                <a:off x="-1" y="4333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26" name="Shape 1126"/>
              <p:cNvSpPr/>
              <p:nvPr/>
            </p:nvSpPr>
            <p:spPr>
              <a:xfrm>
                <a:off x="-1" y="4562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27" name="Shape 1127"/>
              <p:cNvSpPr/>
              <p:nvPr/>
            </p:nvSpPr>
            <p:spPr>
              <a:xfrm>
                <a:off x="-1" y="4791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28" name="Shape 1128"/>
              <p:cNvSpPr/>
              <p:nvPr/>
            </p:nvSpPr>
            <p:spPr>
              <a:xfrm>
                <a:off x="-1" y="5019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29" name="Shape 1129"/>
              <p:cNvSpPr/>
              <p:nvPr/>
            </p:nvSpPr>
            <p:spPr>
              <a:xfrm>
                <a:off x="-1" y="5248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30" name="Shape 1130"/>
              <p:cNvSpPr/>
              <p:nvPr/>
            </p:nvSpPr>
            <p:spPr>
              <a:xfrm>
                <a:off x="-1" y="5476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31" name="Shape 1131"/>
              <p:cNvSpPr/>
              <p:nvPr/>
            </p:nvSpPr>
            <p:spPr>
              <a:xfrm>
                <a:off x="-1" y="5705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32" name="Shape 1132"/>
              <p:cNvSpPr/>
              <p:nvPr/>
            </p:nvSpPr>
            <p:spPr>
              <a:xfrm>
                <a:off x="-1" y="5934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33" name="Shape 1133"/>
              <p:cNvSpPr/>
              <p:nvPr/>
            </p:nvSpPr>
            <p:spPr>
              <a:xfrm>
                <a:off x="-1" y="6162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34" name="Shape 1134"/>
              <p:cNvSpPr/>
              <p:nvPr/>
            </p:nvSpPr>
            <p:spPr>
              <a:xfrm>
                <a:off x="-1" y="6391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35" name="Shape 1135"/>
              <p:cNvSpPr/>
              <p:nvPr/>
            </p:nvSpPr>
            <p:spPr>
              <a:xfrm>
                <a:off x="-1" y="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36" name="Shape 1136"/>
              <p:cNvSpPr/>
              <p:nvPr/>
            </p:nvSpPr>
            <p:spPr>
              <a:xfrm>
                <a:off x="-1" y="228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37" name="Shape 1137"/>
              <p:cNvSpPr/>
              <p:nvPr/>
            </p:nvSpPr>
            <p:spPr>
              <a:xfrm>
                <a:off x="-1" y="4572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38" name="Shape 1138"/>
              <p:cNvSpPr/>
              <p:nvPr/>
            </p:nvSpPr>
            <p:spPr>
              <a:xfrm>
                <a:off x="-1" y="6858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39" name="Shape 1139"/>
              <p:cNvSpPr/>
              <p:nvPr/>
            </p:nvSpPr>
            <p:spPr>
              <a:xfrm>
                <a:off x="-1" y="9144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40" name="Shape 1140"/>
              <p:cNvSpPr/>
              <p:nvPr/>
            </p:nvSpPr>
            <p:spPr>
              <a:xfrm>
                <a:off x="-1" y="11430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41" name="Shape 1141"/>
              <p:cNvSpPr/>
              <p:nvPr/>
            </p:nvSpPr>
            <p:spPr>
              <a:xfrm>
                <a:off x="-1" y="1371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</p:grpSp>
      </p:grpSp>
      <p:sp>
        <p:nvSpPr>
          <p:cNvPr id="1144" name="Shape 1144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6231217"/>
      </p:ext>
    </p:extLst>
  </p:cSld>
  <p:clrMapOvr>
    <a:masterClrMapping/>
  </p:clrMapOvr>
  <p:transition xmlns:p14="http://schemas.microsoft.com/office/powerpoint/2010/main"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タイトル付きのコンテンツ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Group 1182"/>
          <p:cNvGrpSpPr/>
          <p:nvPr/>
        </p:nvGrpSpPr>
        <p:grpSpPr>
          <a:xfrm>
            <a:off x="10" y="0"/>
            <a:ext cx="1222376" cy="6845300"/>
            <a:chOff x="5" y="0"/>
            <a:chExt cx="1222375" cy="6845300"/>
          </a:xfrm>
        </p:grpSpPr>
        <p:sp>
          <p:nvSpPr>
            <p:cNvPr id="1151" name="Shape 1151"/>
            <p:cNvSpPr/>
            <p:nvPr/>
          </p:nvSpPr>
          <p:spPr>
            <a:xfrm>
              <a:off x="5" y="0"/>
              <a:ext cx="1222376" cy="684530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hangingPunct="0">
                <a:defRPr sz="240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defRPr>
              </a:pPr>
              <a:endParaRPr kumimoji="0" sz="2400" kern="0">
                <a:solidFill>
                  <a:srgbClr val="FFFFFF"/>
                </a:solidFill>
                <a:latin typeface="ＭＳ ゴシック"/>
                <a:ea typeface="ＭＳ ゴシック"/>
                <a:cs typeface="ＭＳ ゴシック"/>
                <a:sym typeface="ＭＳ ゴシック"/>
              </a:endParaRPr>
            </a:p>
          </p:txBody>
        </p:sp>
        <p:grpSp>
          <p:nvGrpSpPr>
            <p:cNvPr id="1181" name="Group 1181"/>
            <p:cNvGrpSpPr/>
            <p:nvPr/>
          </p:nvGrpSpPr>
          <p:grpSpPr>
            <a:xfrm>
              <a:off x="85730" y="161925"/>
              <a:ext cx="171451" cy="6543675"/>
              <a:chOff x="0" y="0"/>
              <a:chExt cx="171450" cy="6543675"/>
            </a:xfrm>
          </p:grpSpPr>
          <p:sp>
            <p:nvSpPr>
              <p:cNvPr id="1152" name="Shape 1152"/>
              <p:cNvSpPr/>
              <p:nvPr/>
            </p:nvSpPr>
            <p:spPr>
              <a:xfrm>
                <a:off x="-1" y="1590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53" name="Shape 1153"/>
              <p:cNvSpPr/>
              <p:nvPr/>
            </p:nvSpPr>
            <p:spPr>
              <a:xfrm>
                <a:off x="-1" y="1819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54" name="Shape 1154"/>
              <p:cNvSpPr/>
              <p:nvPr/>
            </p:nvSpPr>
            <p:spPr>
              <a:xfrm>
                <a:off x="-1" y="2047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55" name="Shape 1155"/>
              <p:cNvSpPr/>
              <p:nvPr/>
            </p:nvSpPr>
            <p:spPr>
              <a:xfrm>
                <a:off x="-1" y="2276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56" name="Shape 1156"/>
              <p:cNvSpPr/>
              <p:nvPr/>
            </p:nvSpPr>
            <p:spPr>
              <a:xfrm>
                <a:off x="-1" y="2505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57" name="Shape 1157"/>
              <p:cNvSpPr/>
              <p:nvPr/>
            </p:nvSpPr>
            <p:spPr>
              <a:xfrm>
                <a:off x="-1" y="2733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58" name="Shape 1158"/>
              <p:cNvSpPr/>
              <p:nvPr/>
            </p:nvSpPr>
            <p:spPr>
              <a:xfrm>
                <a:off x="-1" y="2962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59" name="Shape 1159"/>
              <p:cNvSpPr/>
              <p:nvPr/>
            </p:nvSpPr>
            <p:spPr>
              <a:xfrm>
                <a:off x="-1" y="3190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60" name="Shape 1160"/>
              <p:cNvSpPr/>
              <p:nvPr/>
            </p:nvSpPr>
            <p:spPr>
              <a:xfrm>
                <a:off x="-1" y="3419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61" name="Shape 1161"/>
              <p:cNvSpPr/>
              <p:nvPr/>
            </p:nvSpPr>
            <p:spPr>
              <a:xfrm>
                <a:off x="-1" y="3648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62" name="Shape 1162"/>
              <p:cNvSpPr/>
              <p:nvPr/>
            </p:nvSpPr>
            <p:spPr>
              <a:xfrm>
                <a:off x="-1" y="3876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63" name="Shape 1163"/>
              <p:cNvSpPr/>
              <p:nvPr/>
            </p:nvSpPr>
            <p:spPr>
              <a:xfrm>
                <a:off x="-1" y="4105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64" name="Shape 1164"/>
              <p:cNvSpPr/>
              <p:nvPr/>
            </p:nvSpPr>
            <p:spPr>
              <a:xfrm>
                <a:off x="-1" y="4333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65" name="Shape 1165"/>
              <p:cNvSpPr/>
              <p:nvPr/>
            </p:nvSpPr>
            <p:spPr>
              <a:xfrm>
                <a:off x="-1" y="4562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66" name="Shape 1166"/>
              <p:cNvSpPr/>
              <p:nvPr/>
            </p:nvSpPr>
            <p:spPr>
              <a:xfrm>
                <a:off x="-1" y="4791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67" name="Shape 1167"/>
              <p:cNvSpPr/>
              <p:nvPr/>
            </p:nvSpPr>
            <p:spPr>
              <a:xfrm>
                <a:off x="-1" y="5019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68" name="Shape 1168"/>
              <p:cNvSpPr/>
              <p:nvPr/>
            </p:nvSpPr>
            <p:spPr>
              <a:xfrm>
                <a:off x="-1" y="5248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69" name="Shape 1169"/>
              <p:cNvSpPr/>
              <p:nvPr/>
            </p:nvSpPr>
            <p:spPr>
              <a:xfrm>
                <a:off x="-1" y="5476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70" name="Shape 1170"/>
              <p:cNvSpPr/>
              <p:nvPr/>
            </p:nvSpPr>
            <p:spPr>
              <a:xfrm>
                <a:off x="-1" y="5705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71" name="Shape 1171"/>
              <p:cNvSpPr/>
              <p:nvPr/>
            </p:nvSpPr>
            <p:spPr>
              <a:xfrm>
                <a:off x="-1" y="5934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72" name="Shape 1172"/>
              <p:cNvSpPr/>
              <p:nvPr/>
            </p:nvSpPr>
            <p:spPr>
              <a:xfrm>
                <a:off x="-1" y="6162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73" name="Shape 1173"/>
              <p:cNvSpPr/>
              <p:nvPr/>
            </p:nvSpPr>
            <p:spPr>
              <a:xfrm>
                <a:off x="-1" y="6391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74" name="Shape 1174"/>
              <p:cNvSpPr/>
              <p:nvPr/>
            </p:nvSpPr>
            <p:spPr>
              <a:xfrm>
                <a:off x="-1" y="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75" name="Shape 1175"/>
              <p:cNvSpPr/>
              <p:nvPr/>
            </p:nvSpPr>
            <p:spPr>
              <a:xfrm>
                <a:off x="-1" y="228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76" name="Shape 1176"/>
              <p:cNvSpPr/>
              <p:nvPr/>
            </p:nvSpPr>
            <p:spPr>
              <a:xfrm>
                <a:off x="-1" y="4572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77" name="Shape 1177"/>
              <p:cNvSpPr/>
              <p:nvPr/>
            </p:nvSpPr>
            <p:spPr>
              <a:xfrm>
                <a:off x="-1" y="6858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78" name="Shape 1178"/>
              <p:cNvSpPr/>
              <p:nvPr/>
            </p:nvSpPr>
            <p:spPr>
              <a:xfrm>
                <a:off x="-1" y="9144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79" name="Shape 1179"/>
              <p:cNvSpPr/>
              <p:nvPr/>
            </p:nvSpPr>
            <p:spPr>
              <a:xfrm>
                <a:off x="-1" y="11430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80" name="Shape 1180"/>
              <p:cNvSpPr/>
              <p:nvPr/>
            </p:nvSpPr>
            <p:spPr>
              <a:xfrm>
                <a:off x="-1" y="1371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</p:grpSp>
      </p:grpSp>
      <p:sp>
        <p:nvSpPr>
          <p:cNvPr id="1183" name="Shape 1183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551" cy="1162050"/>
          </a:xfrm>
          <a:prstGeom prst="rect">
            <a:avLst/>
          </a:prstGeom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44450" tIns="44450" rIns="44450" bIns="44450" anchor="b"/>
          <a:lstStyle>
            <a:lvl1pPr algn="l" defTabSz="914400">
              <a:defRPr sz="2000"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184" name="Shape 1184"/>
          <p:cNvSpPr>
            <a:spLocks noGrp="1"/>
          </p:cNvSpPr>
          <p:nvPr>
            <p:ph type="body" idx="1"/>
          </p:nvPr>
        </p:nvSpPr>
        <p:spPr>
          <a:xfrm>
            <a:off x="4022731" y="273110"/>
            <a:ext cx="5749926" cy="5853113"/>
          </a:xfrm>
          <a:prstGeom prst="rect">
            <a:avLst/>
          </a:prstGeom>
        </p:spPr>
        <p:txBody>
          <a:bodyPr lIns="44450" tIns="44450" rIns="44450" bIns="44450"/>
          <a:lstStyle>
            <a:lvl1pPr defTabSz="914400">
              <a:buClr>
                <a:srgbClr val="FFFF00"/>
              </a:buClr>
              <a:buSzPct val="75000"/>
              <a:buFont typeface="Monotype Sorts"/>
              <a:buChar char="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  <a:lvl2pPr defTabSz="914400">
              <a:buClr>
                <a:srgbClr val="FFFF00"/>
              </a:buClr>
              <a:buSzPct val="75000"/>
              <a:buFont typeface="Monotype Sorts"/>
              <a:buChar char="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2pPr>
            <a:lvl3pPr defTabSz="914400">
              <a:buClr>
                <a:srgbClr val="FFFF00"/>
              </a:buClr>
              <a:buSzPct val="65000"/>
              <a:buFont typeface="Monotype Sorts"/>
              <a:buChar char="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3pPr>
            <a:lvl4pPr defTabSz="914400">
              <a:buClr>
                <a:srgbClr val="FFFF00"/>
              </a:buClr>
              <a:buFont typeface="Monotype Sorts"/>
              <a:buChar char="•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4pPr>
            <a:lvl5pPr defTabSz="914400">
              <a:buClr>
                <a:srgbClr val="FFFF00"/>
              </a:buClr>
              <a:buFont typeface="Monotype Sorts"/>
              <a:buChar char="–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185" name="Shape 1185"/>
          <p:cNvSpPr>
            <a:spLocks noGrp="1"/>
          </p:cNvSpPr>
          <p:nvPr>
            <p:ph type="body" sz="half" idx="13"/>
          </p:nvPr>
        </p:nvSpPr>
        <p:spPr>
          <a:xfrm>
            <a:off x="514354" y="1435103"/>
            <a:ext cx="3384551" cy="4691063"/>
          </a:xfrm>
          <a:prstGeom prst="rect">
            <a:avLst/>
          </a:prstGeom>
        </p:spPr>
        <p:txBody>
          <a:bodyPr lIns="44450" tIns="44450" rIns="44450" bIns="44450"/>
          <a:lstStyle/>
          <a:p>
            <a:pPr marL="0" indent="0" defTabSz="914400">
              <a:spcBef>
                <a:spcPts val="300"/>
              </a:spcBef>
              <a:buSzTx/>
              <a:buFontTx/>
              <a:buNone/>
              <a:defRPr sz="1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pPr>
            <a:endParaRPr/>
          </a:p>
        </p:txBody>
      </p:sp>
      <p:sp>
        <p:nvSpPr>
          <p:cNvPr id="1186" name="Shape 1186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5521833"/>
      </p:ext>
    </p:extLst>
  </p:cSld>
  <p:clrMapOvr>
    <a:masterClrMapping/>
  </p:clrMapOvr>
  <p:transition xmlns:p14="http://schemas.microsoft.com/office/powerpoint/2010/main"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タイトルと図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4" name="Group 1224"/>
          <p:cNvGrpSpPr/>
          <p:nvPr/>
        </p:nvGrpSpPr>
        <p:grpSpPr>
          <a:xfrm>
            <a:off x="10" y="0"/>
            <a:ext cx="1222376" cy="6845300"/>
            <a:chOff x="5" y="0"/>
            <a:chExt cx="1222375" cy="6845300"/>
          </a:xfrm>
        </p:grpSpPr>
        <p:sp>
          <p:nvSpPr>
            <p:cNvPr id="1193" name="Shape 1193"/>
            <p:cNvSpPr/>
            <p:nvPr/>
          </p:nvSpPr>
          <p:spPr>
            <a:xfrm>
              <a:off x="5" y="0"/>
              <a:ext cx="1222376" cy="684530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hangingPunct="0">
                <a:defRPr sz="240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defRPr>
              </a:pPr>
              <a:endParaRPr kumimoji="0" sz="2400" kern="0">
                <a:solidFill>
                  <a:srgbClr val="FFFFFF"/>
                </a:solidFill>
                <a:latin typeface="ＭＳ ゴシック"/>
                <a:ea typeface="ＭＳ ゴシック"/>
                <a:cs typeface="ＭＳ ゴシック"/>
                <a:sym typeface="ＭＳ ゴシック"/>
              </a:endParaRPr>
            </a:p>
          </p:txBody>
        </p:sp>
        <p:grpSp>
          <p:nvGrpSpPr>
            <p:cNvPr id="1223" name="Group 1223"/>
            <p:cNvGrpSpPr/>
            <p:nvPr/>
          </p:nvGrpSpPr>
          <p:grpSpPr>
            <a:xfrm>
              <a:off x="85730" y="161925"/>
              <a:ext cx="171451" cy="6543675"/>
              <a:chOff x="0" y="0"/>
              <a:chExt cx="171450" cy="6543675"/>
            </a:xfrm>
          </p:grpSpPr>
          <p:sp>
            <p:nvSpPr>
              <p:cNvPr id="1194" name="Shape 1194"/>
              <p:cNvSpPr/>
              <p:nvPr/>
            </p:nvSpPr>
            <p:spPr>
              <a:xfrm>
                <a:off x="-1" y="1590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95" name="Shape 1195"/>
              <p:cNvSpPr/>
              <p:nvPr/>
            </p:nvSpPr>
            <p:spPr>
              <a:xfrm>
                <a:off x="-1" y="1819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96" name="Shape 1196"/>
              <p:cNvSpPr/>
              <p:nvPr/>
            </p:nvSpPr>
            <p:spPr>
              <a:xfrm>
                <a:off x="-1" y="2047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97" name="Shape 1197"/>
              <p:cNvSpPr/>
              <p:nvPr/>
            </p:nvSpPr>
            <p:spPr>
              <a:xfrm>
                <a:off x="-1" y="2276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98" name="Shape 1198"/>
              <p:cNvSpPr/>
              <p:nvPr/>
            </p:nvSpPr>
            <p:spPr>
              <a:xfrm>
                <a:off x="-1" y="2505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99" name="Shape 1199"/>
              <p:cNvSpPr/>
              <p:nvPr/>
            </p:nvSpPr>
            <p:spPr>
              <a:xfrm>
                <a:off x="-1" y="2733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00" name="Shape 1200"/>
              <p:cNvSpPr/>
              <p:nvPr/>
            </p:nvSpPr>
            <p:spPr>
              <a:xfrm>
                <a:off x="-1" y="2962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01" name="Shape 1201"/>
              <p:cNvSpPr/>
              <p:nvPr/>
            </p:nvSpPr>
            <p:spPr>
              <a:xfrm>
                <a:off x="-1" y="3190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02" name="Shape 1202"/>
              <p:cNvSpPr/>
              <p:nvPr/>
            </p:nvSpPr>
            <p:spPr>
              <a:xfrm>
                <a:off x="-1" y="3419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03" name="Shape 1203"/>
              <p:cNvSpPr/>
              <p:nvPr/>
            </p:nvSpPr>
            <p:spPr>
              <a:xfrm>
                <a:off x="-1" y="3648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04" name="Shape 1204"/>
              <p:cNvSpPr/>
              <p:nvPr/>
            </p:nvSpPr>
            <p:spPr>
              <a:xfrm>
                <a:off x="-1" y="3876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05" name="Shape 1205"/>
              <p:cNvSpPr/>
              <p:nvPr/>
            </p:nvSpPr>
            <p:spPr>
              <a:xfrm>
                <a:off x="-1" y="4105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06" name="Shape 1206"/>
              <p:cNvSpPr/>
              <p:nvPr/>
            </p:nvSpPr>
            <p:spPr>
              <a:xfrm>
                <a:off x="-1" y="4333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07" name="Shape 1207"/>
              <p:cNvSpPr/>
              <p:nvPr/>
            </p:nvSpPr>
            <p:spPr>
              <a:xfrm>
                <a:off x="-1" y="4562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08" name="Shape 1208"/>
              <p:cNvSpPr/>
              <p:nvPr/>
            </p:nvSpPr>
            <p:spPr>
              <a:xfrm>
                <a:off x="-1" y="4791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09" name="Shape 1209"/>
              <p:cNvSpPr/>
              <p:nvPr/>
            </p:nvSpPr>
            <p:spPr>
              <a:xfrm>
                <a:off x="-1" y="5019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10" name="Shape 1210"/>
              <p:cNvSpPr/>
              <p:nvPr/>
            </p:nvSpPr>
            <p:spPr>
              <a:xfrm>
                <a:off x="-1" y="5248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11" name="Shape 1211"/>
              <p:cNvSpPr/>
              <p:nvPr/>
            </p:nvSpPr>
            <p:spPr>
              <a:xfrm>
                <a:off x="-1" y="5476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12" name="Shape 1212"/>
              <p:cNvSpPr/>
              <p:nvPr/>
            </p:nvSpPr>
            <p:spPr>
              <a:xfrm>
                <a:off x="-1" y="5705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13" name="Shape 1213"/>
              <p:cNvSpPr/>
              <p:nvPr/>
            </p:nvSpPr>
            <p:spPr>
              <a:xfrm>
                <a:off x="-1" y="5934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14" name="Shape 1214"/>
              <p:cNvSpPr/>
              <p:nvPr/>
            </p:nvSpPr>
            <p:spPr>
              <a:xfrm>
                <a:off x="-1" y="6162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15" name="Shape 1215"/>
              <p:cNvSpPr/>
              <p:nvPr/>
            </p:nvSpPr>
            <p:spPr>
              <a:xfrm>
                <a:off x="-1" y="6391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16" name="Shape 1216"/>
              <p:cNvSpPr/>
              <p:nvPr/>
            </p:nvSpPr>
            <p:spPr>
              <a:xfrm>
                <a:off x="-1" y="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17" name="Shape 1217"/>
              <p:cNvSpPr/>
              <p:nvPr/>
            </p:nvSpPr>
            <p:spPr>
              <a:xfrm>
                <a:off x="-1" y="228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18" name="Shape 1218"/>
              <p:cNvSpPr/>
              <p:nvPr/>
            </p:nvSpPr>
            <p:spPr>
              <a:xfrm>
                <a:off x="-1" y="4572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19" name="Shape 1219"/>
              <p:cNvSpPr/>
              <p:nvPr/>
            </p:nvSpPr>
            <p:spPr>
              <a:xfrm>
                <a:off x="-1" y="6858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20" name="Shape 1220"/>
              <p:cNvSpPr/>
              <p:nvPr/>
            </p:nvSpPr>
            <p:spPr>
              <a:xfrm>
                <a:off x="-1" y="9144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21" name="Shape 1221"/>
              <p:cNvSpPr/>
              <p:nvPr/>
            </p:nvSpPr>
            <p:spPr>
              <a:xfrm>
                <a:off x="-1" y="11430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22" name="Shape 1222"/>
              <p:cNvSpPr/>
              <p:nvPr/>
            </p:nvSpPr>
            <p:spPr>
              <a:xfrm>
                <a:off x="-1" y="1371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</p:grpSp>
      </p:grpSp>
      <p:sp>
        <p:nvSpPr>
          <p:cNvPr id="1225" name="Shape 1225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  <a:prstGeom prst="rect">
            <a:avLst/>
          </a:prstGeom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44450" tIns="44450" rIns="44450" bIns="44450" anchor="b"/>
          <a:lstStyle>
            <a:lvl1pPr algn="l" defTabSz="914400">
              <a:defRPr sz="2000"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226" name="Shape 1226"/>
          <p:cNvSpPr>
            <a:spLocks noGrp="1"/>
          </p:cNvSpPr>
          <p:nvPr>
            <p:ph type="pic" sz="half" idx="13"/>
          </p:nvPr>
        </p:nvSpPr>
        <p:spPr>
          <a:xfrm>
            <a:off x="2016125" y="612775"/>
            <a:ext cx="6172200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27" name="Shape 1227"/>
          <p:cNvSpPr>
            <a:spLocks noGrp="1"/>
          </p:cNvSpPr>
          <p:nvPr>
            <p:ph type="body" sz="quarter" idx="1"/>
          </p:nvPr>
        </p:nvSpPr>
        <p:spPr>
          <a:xfrm>
            <a:off x="2016125" y="5367337"/>
            <a:ext cx="6172200" cy="804863"/>
          </a:xfrm>
          <a:prstGeom prst="rect">
            <a:avLst/>
          </a:prstGeom>
        </p:spPr>
        <p:txBody>
          <a:bodyPr lIns="44450" tIns="44450" rIns="44450" bIns="44450"/>
          <a:lstStyle>
            <a:lvl1pPr marL="0" indent="0" defTabSz="914400">
              <a:spcBef>
                <a:spcPts val="300"/>
              </a:spcBef>
              <a:buSzTx/>
              <a:buFontTx/>
              <a:buNone/>
              <a:defRPr sz="1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  <a:lvl2pPr marL="0" indent="457200" defTabSz="914400">
              <a:spcBef>
                <a:spcPts val="300"/>
              </a:spcBef>
              <a:buSzTx/>
              <a:buFontTx/>
              <a:buNone/>
              <a:defRPr sz="1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2pPr>
            <a:lvl3pPr marL="0" indent="914400" defTabSz="914400">
              <a:spcBef>
                <a:spcPts val="300"/>
              </a:spcBef>
              <a:buSzTx/>
              <a:buFontTx/>
              <a:buNone/>
              <a:defRPr sz="1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3pPr>
            <a:lvl4pPr marL="0" indent="1371600" defTabSz="914400">
              <a:spcBef>
                <a:spcPts val="300"/>
              </a:spcBef>
              <a:buSzTx/>
              <a:buFontTx/>
              <a:buNone/>
              <a:defRPr sz="1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4pPr>
            <a:lvl5pPr marL="0" indent="1828800" defTabSz="914400">
              <a:spcBef>
                <a:spcPts val="300"/>
              </a:spcBef>
              <a:buSzTx/>
              <a:buFontTx/>
              <a:buNone/>
              <a:defRPr sz="1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228" name="Shape 1228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2974050"/>
      </p:ext>
    </p:extLst>
  </p:cSld>
  <p:clrMapOvr>
    <a:masterClrMapping/>
  </p:clrMapOvr>
  <p:transition xmlns:p14="http://schemas.microsoft.com/office/powerpoint/2010/main"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タイトルと縦書きテキスト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Group 1266"/>
          <p:cNvGrpSpPr/>
          <p:nvPr/>
        </p:nvGrpSpPr>
        <p:grpSpPr>
          <a:xfrm>
            <a:off x="10" y="0"/>
            <a:ext cx="1222376" cy="6845300"/>
            <a:chOff x="5" y="0"/>
            <a:chExt cx="1222375" cy="6845300"/>
          </a:xfrm>
        </p:grpSpPr>
        <p:sp>
          <p:nvSpPr>
            <p:cNvPr id="1235" name="Shape 1235"/>
            <p:cNvSpPr/>
            <p:nvPr/>
          </p:nvSpPr>
          <p:spPr>
            <a:xfrm>
              <a:off x="5" y="0"/>
              <a:ext cx="1222376" cy="684530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hangingPunct="0">
                <a:defRPr sz="240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defRPr>
              </a:pPr>
              <a:endParaRPr kumimoji="0" sz="2400" kern="0">
                <a:solidFill>
                  <a:srgbClr val="FFFFFF"/>
                </a:solidFill>
                <a:latin typeface="ＭＳ ゴシック"/>
                <a:ea typeface="ＭＳ ゴシック"/>
                <a:cs typeface="ＭＳ ゴシック"/>
                <a:sym typeface="ＭＳ ゴシック"/>
              </a:endParaRPr>
            </a:p>
          </p:txBody>
        </p:sp>
        <p:grpSp>
          <p:nvGrpSpPr>
            <p:cNvPr id="1265" name="Group 1265"/>
            <p:cNvGrpSpPr/>
            <p:nvPr/>
          </p:nvGrpSpPr>
          <p:grpSpPr>
            <a:xfrm>
              <a:off x="85730" y="161925"/>
              <a:ext cx="171451" cy="6543675"/>
              <a:chOff x="0" y="0"/>
              <a:chExt cx="171450" cy="6543675"/>
            </a:xfrm>
          </p:grpSpPr>
          <p:sp>
            <p:nvSpPr>
              <p:cNvPr id="1236" name="Shape 1236"/>
              <p:cNvSpPr/>
              <p:nvPr/>
            </p:nvSpPr>
            <p:spPr>
              <a:xfrm>
                <a:off x="-1" y="1590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37" name="Shape 1237"/>
              <p:cNvSpPr/>
              <p:nvPr/>
            </p:nvSpPr>
            <p:spPr>
              <a:xfrm>
                <a:off x="-1" y="1819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38" name="Shape 1238"/>
              <p:cNvSpPr/>
              <p:nvPr/>
            </p:nvSpPr>
            <p:spPr>
              <a:xfrm>
                <a:off x="-1" y="2047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39" name="Shape 1239"/>
              <p:cNvSpPr/>
              <p:nvPr/>
            </p:nvSpPr>
            <p:spPr>
              <a:xfrm>
                <a:off x="-1" y="2276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40" name="Shape 1240"/>
              <p:cNvSpPr/>
              <p:nvPr/>
            </p:nvSpPr>
            <p:spPr>
              <a:xfrm>
                <a:off x="-1" y="2505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41" name="Shape 1241"/>
              <p:cNvSpPr/>
              <p:nvPr/>
            </p:nvSpPr>
            <p:spPr>
              <a:xfrm>
                <a:off x="-1" y="2733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42" name="Shape 1242"/>
              <p:cNvSpPr/>
              <p:nvPr/>
            </p:nvSpPr>
            <p:spPr>
              <a:xfrm>
                <a:off x="-1" y="2962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43" name="Shape 1243"/>
              <p:cNvSpPr/>
              <p:nvPr/>
            </p:nvSpPr>
            <p:spPr>
              <a:xfrm>
                <a:off x="-1" y="3190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44" name="Shape 1244"/>
              <p:cNvSpPr/>
              <p:nvPr/>
            </p:nvSpPr>
            <p:spPr>
              <a:xfrm>
                <a:off x="-1" y="3419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45" name="Shape 1245"/>
              <p:cNvSpPr/>
              <p:nvPr/>
            </p:nvSpPr>
            <p:spPr>
              <a:xfrm>
                <a:off x="-1" y="3648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46" name="Shape 1246"/>
              <p:cNvSpPr/>
              <p:nvPr/>
            </p:nvSpPr>
            <p:spPr>
              <a:xfrm>
                <a:off x="-1" y="3876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47" name="Shape 1247"/>
              <p:cNvSpPr/>
              <p:nvPr/>
            </p:nvSpPr>
            <p:spPr>
              <a:xfrm>
                <a:off x="-1" y="4105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48" name="Shape 1248"/>
              <p:cNvSpPr/>
              <p:nvPr/>
            </p:nvSpPr>
            <p:spPr>
              <a:xfrm>
                <a:off x="-1" y="4333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49" name="Shape 1249"/>
              <p:cNvSpPr/>
              <p:nvPr/>
            </p:nvSpPr>
            <p:spPr>
              <a:xfrm>
                <a:off x="-1" y="4562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50" name="Shape 1250"/>
              <p:cNvSpPr/>
              <p:nvPr/>
            </p:nvSpPr>
            <p:spPr>
              <a:xfrm>
                <a:off x="-1" y="4791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51" name="Shape 1251"/>
              <p:cNvSpPr/>
              <p:nvPr/>
            </p:nvSpPr>
            <p:spPr>
              <a:xfrm>
                <a:off x="-1" y="5019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52" name="Shape 1252"/>
              <p:cNvSpPr/>
              <p:nvPr/>
            </p:nvSpPr>
            <p:spPr>
              <a:xfrm>
                <a:off x="-1" y="5248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53" name="Shape 1253"/>
              <p:cNvSpPr/>
              <p:nvPr/>
            </p:nvSpPr>
            <p:spPr>
              <a:xfrm>
                <a:off x="-1" y="5476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54" name="Shape 1254"/>
              <p:cNvSpPr/>
              <p:nvPr/>
            </p:nvSpPr>
            <p:spPr>
              <a:xfrm>
                <a:off x="-1" y="5705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55" name="Shape 1255"/>
              <p:cNvSpPr/>
              <p:nvPr/>
            </p:nvSpPr>
            <p:spPr>
              <a:xfrm>
                <a:off x="-1" y="5934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56" name="Shape 1256"/>
              <p:cNvSpPr/>
              <p:nvPr/>
            </p:nvSpPr>
            <p:spPr>
              <a:xfrm>
                <a:off x="-1" y="6162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57" name="Shape 1257"/>
              <p:cNvSpPr/>
              <p:nvPr/>
            </p:nvSpPr>
            <p:spPr>
              <a:xfrm>
                <a:off x="-1" y="6391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58" name="Shape 1258"/>
              <p:cNvSpPr/>
              <p:nvPr/>
            </p:nvSpPr>
            <p:spPr>
              <a:xfrm>
                <a:off x="-1" y="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59" name="Shape 1259"/>
              <p:cNvSpPr/>
              <p:nvPr/>
            </p:nvSpPr>
            <p:spPr>
              <a:xfrm>
                <a:off x="-1" y="228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60" name="Shape 1260"/>
              <p:cNvSpPr/>
              <p:nvPr/>
            </p:nvSpPr>
            <p:spPr>
              <a:xfrm>
                <a:off x="-1" y="4572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61" name="Shape 1261"/>
              <p:cNvSpPr/>
              <p:nvPr/>
            </p:nvSpPr>
            <p:spPr>
              <a:xfrm>
                <a:off x="-1" y="6858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62" name="Shape 1262"/>
              <p:cNvSpPr/>
              <p:nvPr/>
            </p:nvSpPr>
            <p:spPr>
              <a:xfrm>
                <a:off x="-1" y="9144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63" name="Shape 1263"/>
              <p:cNvSpPr/>
              <p:nvPr/>
            </p:nvSpPr>
            <p:spPr>
              <a:xfrm>
                <a:off x="-1" y="11430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64" name="Shape 1264"/>
              <p:cNvSpPr/>
              <p:nvPr/>
            </p:nvSpPr>
            <p:spPr>
              <a:xfrm>
                <a:off x="-1" y="1371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</p:grpSp>
      </p:grpSp>
      <p:sp>
        <p:nvSpPr>
          <p:cNvPr id="1267" name="Shape 1267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44450" tIns="44450" rIns="44450" bIns="44450"/>
          <a:lstStyle>
            <a:lvl1pPr algn="l" defTabSz="914400">
              <a:defRPr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268" name="Shape 1268"/>
          <p:cNvSpPr>
            <a:spLocks noGrp="1"/>
          </p:cNvSpPr>
          <p:nvPr>
            <p:ph type="body" idx="1"/>
          </p:nvPr>
        </p:nvSpPr>
        <p:spPr>
          <a:xfrm>
            <a:off x="1312863" y="1981200"/>
            <a:ext cx="7791451" cy="4114800"/>
          </a:xfrm>
          <a:prstGeom prst="rect">
            <a:avLst/>
          </a:prstGeom>
        </p:spPr>
        <p:txBody>
          <a:bodyPr lIns="44450" tIns="44450" rIns="44450" bIns="44450"/>
          <a:lstStyle>
            <a:lvl1pPr defTabSz="914400">
              <a:buClr>
                <a:srgbClr val="FFFF00"/>
              </a:buClr>
              <a:buSzPct val="75000"/>
              <a:buFont typeface="Monotype Sorts"/>
              <a:buChar char="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  <a:lvl2pPr defTabSz="914400">
              <a:buClr>
                <a:srgbClr val="FFFF00"/>
              </a:buClr>
              <a:buSzPct val="75000"/>
              <a:buFont typeface="Monotype Sorts"/>
              <a:buChar char="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2pPr>
            <a:lvl3pPr defTabSz="914400">
              <a:buClr>
                <a:srgbClr val="FFFF00"/>
              </a:buClr>
              <a:buSzPct val="65000"/>
              <a:buFont typeface="Monotype Sorts"/>
              <a:buChar char="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3pPr>
            <a:lvl4pPr defTabSz="914400">
              <a:buClr>
                <a:srgbClr val="FFFF00"/>
              </a:buClr>
              <a:buFont typeface="Monotype Sorts"/>
              <a:buChar char="•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4pPr>
            <a:lvl5pPr defTabSz="914400">
              <a:buClr>
                <a:srgbClr val="FFFF00"/>
              </a:buClr>
              <a:buFont typeface="Monotype Sorts"/>
              <a:buChar char="–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269" name="Shape 1269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692797"/>
      </p:ext>
    </p:extLst>
  </p:cSld>
  <p:clrMapOvr>
    <a:masterClrMapping/>
  </p:clrMapOvr>
  <p:transition xmlns:p14="http://schemas.microsoft.com/office/powerpoint/2010/main"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縦書きタイトル/テキスト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7" name="Group 1307"/>
          <p:cNvGrpSpPr/>
          <p:nvPr/>
        </p:nvGrpSpPr>
        <p:grpSpPr>
          <a:xfrm>
            <a:off x="10" y="0"/>
            <a:ext cx="1222376" cy="6845300"/>
            <a:chOff x="5" y="0"/>
            <a:chExt cx="1222375" cy="6845300"/>
          </a:xfrm>
        </p:grpSpPr>
        <p:sp>
          <p:nvSpPr>
            <p:cNvPr id="1276" name="Shape 1276"/>
            <p:cNvSpPr/>
            <p:nvPr/>
          </p:nvSpPr>
          <p:spPr>
            <a:xfrm>
              <a:off x="5" y="0"/>
              <a:ext cx="1222376" cy="684530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hangingPunct="0">
                <a:defRPr sz="240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defRPr>
              </a:pPr>
              <a:endParaRPr kumimoji="0" sz="2400" kern="0">
                <a:solidFill>
                  <a:srgbClr val="FFFFFF"/>
                </a:solidFill>
                <a:latin typeface="ＭＳ ゴシック"/>
                <a:ea typeface="ＭＳ ゴシック"/>
                <a:cs typeface="ＭＳ ゴシック"/>
                <a:sym typeface="ＭＳ ゴシック"/>
              </a:endParaRPr>
            </a:p>
          </p:txBody>
        </p:sp>
        <p:grpSp>
          <p:nvGrpSpPr>
            <p:cNvPr id="1306" name="Group 1306"/>
            <p:cNvGrpSpPr/>
            <p:nvPr/>
          </p:nvGrpSpPr>
          <p:grpSpPr>
            <a:xfrm>
              <a:off x="85730" y="161925"/>
              <a:ext cx="171451" cy="6543675"/>
              <a:chOff x="0" y="0"/>
              <a:chExt cx="171450" cy="6543675"/>
            </a:xfrm>
          </p:grpSpPr>
          <p:sp>
            <p:nvSpPr>
              <p:cNvPr id="1277" name="Shape 1277"/>
              <p:cNvSpPr/>
              <p:nvPr/>
            </p:nvSpPr>
            <p:spPr>
              <a:xfrm>
                <a:off x="-1" y="1590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78" name="Shape 1278"/>
              <p:cNvSpPr/>
              <p:nvPr/>
            </p:nvSpPr>
            <p:spPr>
              <a:xfrm>
                <a:off x="-1" y="1819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79" name="Shape 1279"/>
              <p:cNvSpPr/>
              <p:nvPr/>
            </p:nvSpPr>
            <p:spPr>
              <a:xfrm>
                <a:off x="-1" y="2047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80" name="Shape 1280"/>
              <p:cNvSpPr/>
              <p:nvPr/>
            </p:nvSpPr>
            <p:spPr>
              <a:xfrm>
                <a:off x="-1" y="2276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81" name="Shape 1281"/>
              <p:cNvSpPr/>
              <p:nvPr/>
            </p:nvSpPr>
            <p:spPr>
              <a:xfrm>
                <a:off x="-1" y="2505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82" name="Shape 1282"/>
              <p:cNvSpPr/>
              <p:nvPr/>
            </p:nvSpPr>
            <p:spPr>
              <a:xfrm>
                <a:off x="-1" y="2733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83" name="Shape 1283"/>
              <p:cNvSpPr/>
              <p:nvPr/>
            </p:nvSpPr>
            <p:spPr>
              <a:xfrm>
                <a:off x="-1" y="2962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84" name="Shape 1284"/>
              <p:cNvSpPr/>
              <p:nvPr/>
            </p:nvSpPr>
            <p:spPr>
              <a:xfrm>
                <a:off x="-1" y="3190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85" name="Shape 1285"/>
              <p:cNvSpPr/>
              <p:nvPr/>
            </p:nvSpPr>
            <p:spPr>
              <a:xfrm>
                <a:off x="-1" y="3419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86" name="Shape 1286"/>
              <p:cNvSpPr/>
              <p:nvPr/>
            </p:nvSpPr>
            <p:spPr>
              <a:xfrm>
                <a:off x="-1" y="3648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87" name="Shape 1287"/>
              <p:cNvSpPr/>
              <p:nvPr/>
            </p:nvSpPr>
            <p:spPr>
              <a:xfrm>
                <a:off x="-1" y="3876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88" name="Shape 1288"/>
              <p:cNvSpPr/>
              <p:nvPr/>
            </p:nvSpPr>
            <p:spPr>
              <a:xfrm>
                <a:off x="-1" y="4105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89" name="Shape 1289"/>
              <p:cNvSpPr/>
              <p:nvPr/>
            </p:nvSpPr>
            <p:spPr>
              <a:xfrm>
                <a:off x="-1" y="4333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90" name="Shape 1290"/>
              <p:cNvSpPr/>
              <p:nvPr/>
            </p:nvSpPr>
            <p:spPr>
              <a:xfrm>
                <a:off x="-1" y="4562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91" name="Shape 1291"/>
              <p:cNvSpPr/>
              <p:nvPr/>
            </p:nvSpPr>
            <p:spPr>
              <a:xfrm>
                <a:off x="-1" y="4791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92" name="Shape 1292"/>
              <p:cNvSpPr/>
              <p:nvPr/>
            </p:nvSpPr>
            <p:spPr>
              <a:xfrm>
                <a:off x="-1" y="5019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93" name="Shape 1293"/>
              <p:cNvSpPr/>
              <p:nvPr/>
            </p:nvSpPr>
            <p:spPr>
              <a:xfrm>
                <a:off x="-1" y="5248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94" name="Shape 1294"/>
              <p:cNvSpPr/>
              <p:nvPr/>
            </p:nvSpPr>
            <p:spPr>
              <a:xfrm>
                <a:off x="-1" y="5476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95" name="Shape 1295"/>
              <p:cNvSpPr/>
              <p:nvPr/>
            </p:nvSpPr>
            <p:spPr>
              <a:xfrm>
                <a:off x="-1" y="5705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96" name="Shape 1296"/>
              <p:cNvSpPr/>
              <p:nvPr/>
            </p:nvSpPr>
            <p:spPr>
              <a:xfrm>
                <a:off x="-1" y="5934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97" name="Shape 1297"/>
              <p:cNvSpPr/>
              <p:nvPr/>
            </p:nvSpPr>
            <p:spPr>
              <a:xfrm>
                <a:off x="-1" y="6162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98" name="Shape 1298"/>
              <p:cNvSpPr/>
              <p:nvPr/>
            </p:nvSpPr>
            <p:spPr>
              <a:xfrm>
                <a:off x="-1" y="6391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99" name="Shape 1299"/>
              <p:cNvSpPr/>
              <p:nvPr/>
            </p:nvSpPr>
            <p:spPr>
              <a:xfrm>
                <a:off x="-1" y="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300" name="Shape 1300"/>
              <p:cNvSpPr/>
              <p:nvPr/>
            </p:nvSpPr>
            <p:spPr>
              <a:xfrm>
                <a:off x="-1" y="228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301" name="Shape 1301"/>
              <p:cNvSpPr/>
              <p:nvPr/>
            </p:nvSpPr>
            <p:spPr>
              <a:xfrm>
                <a:off x="-1" y="4572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302" name="Shape 1302"/>
              <p:cNvSpPr/>
              <p:nvPr/>
            </p:nvSpPr>
            <p:spPr>
              <a:xfrm>
                <a:off x="-1" y="6858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303" name="Shape 1303"/>
              <p:cNvSpPr/>
              <p:nvPr/>
            </p:nvSpPr>
            <p:spPr>
              <a:xfrm>
                <a:off x="-1" y="9144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304" name="Shape 1304"/>
              <p:cNvSpPr/>
              <p:nvPr/>
            </p:nvSpPr>
            <p:spPr>
              <a:xfrm>
                <a:off x="-1" y="11430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305" name="Shape 1305"/>
              <p:cNvSpPr/>
              <p:nvPr/>
            </p:nvSpPr>
            <p:spPr>
              <a:xfrm>
                <a:off x="-1" y="1371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</p:grpSp>
      </p:grpSp>
      <p:sp>
        <p:nvSpPr>
          <p:cNvPr id="1308" name="Shape 1308"/>
          <p:cNvSpPr>
            <a:spLocks noGrp="1"/>
          </p:cNvSpPr>
          <p:nvPr>
            <p:ph type="title"/>
          </p:nvPr>
        </p:nvSpPr>
        <p:spPr>
          <a:xfrm>
            <a:off x="7156456" y="609600"/>
            <a:ext cx="1947865" cy="5486400"/>
          </a:xfrm>
          <a:prstGeom prst="rect">
            <a:avLst/>
          </a:prstGeom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44450" tIns="44450" rIns="44450" bIns="44450"/>
          <a:lstStyle>
            <a:lvl1pPr algn="l" defTabSz="914400">
              <a:defRPr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309" name="Shape 1309"/>
          <p:cNvSpPr>
            <a:spLocks noGrp="1"/>
          </p:cNvSpPr>
          <p:nvPr>
            <p:ph type="body" idx="1"/>
          </p:nvPr>
        </p:nvSpPr>
        <p:spPr>
          <a:xfrm>
            <a:off x="1312890" y="609600"/>
            <a:ext cx="5691189" cy="5486400"/>
          </a:xfrm>
          <a:prstGeom prst="rect">
            <a:avLst/>
          </a:prstGeom>
        </p:spPr>
        <p:txBody>
          <a:bodyPr lIns="44450" tIns="44450" rIns="44450" bIns="44450"/>
          <a:lstStyle>
            <a:lvl1pPr defTabSz="914400">
              <a:buClr>
                <a:srgbClr val="FFFF00"/>
              </a:buClr>
              <a:buSzPct val="75000"/>
              <a:buFont typeface="Monotype Sorts"/>
              <a:buChar char="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  <a:lvl2pPr defTabSz="914400">
              <a:buClr>
                <a:srgbClr val="FFFF00"/>
              </a:buClr>
              <a:buSzPct val="75000"/>
              <a:buFont typeface="Monotype Sorts"/>
              <a:buChar char="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2pPr>
            <a:lvl3pPr defTabSz="914400">
              <a:buClr>
                <a:srgbClr val="FFFF00"/>
              </a:buClr>
              <a:buSzPct val="65000"/>
              <a:buFont typeface="Monotype Sorts"/>
              <a:buChar char="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3pPr>
            <a:lvl4pPr defTabSz="914400">
              <a:buClr>
                <a:srgbClr val="FFFF00"/>
              </a:buClr>
              <a:buFont typeface="Monotype Sorts"/>
              <a:buChar char="•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4pPr>
            <a:lvl5pPr defTabSz="914400">
              <a:buClr>
                <a:srgbClr val="FFFF00"/>
              </a:buClr>
              <a:buFont typeface="Monotype Sorts"/>
              <a:buChar char="–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310" name="Shape 1310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2672097"/>
      </p:ext>
    </p:extLst>
  </p:cSld>
  <p:clrMapOvr>
    <a:masterClrMapping/>
  </p:clrMapOvr>
  <p:transition xmlns:p14="http://schemas.microsoft.com/office/powerpoint/2010/main"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タイトル、メディア クリップ、テキスト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Shape 1317"/>
          <p:cNvSpPr>
            <a:spLocks noGrp="1"/>
          </p:cNvSpPr>
          <p:nvPr>
            <p:ph type="title"/>
          </p:nvPr>
        </p:nvSpPr>
        <p:spPr>
          <a:xfrm>
            <a:off x="1340277" y="609600"/>
            <a:ext cx="7715251" cy="1143000"/>
          </a:xfrm>
          <a:prstGeom prst="rect">
            <a:avLst/>
          </a:prstGeom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44450" tIns="44450" rIns="44450" bIns="44450"/>
          <a:lstStyle>
            <a:lvl1pPr algn="l" defTabSz="914400">
              <a:defRPr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318" name="Shape 1318"/>
          <p:cNvSpPr>
            <a:spLocks noGrp="1"/>
          </p:cNvSpPr>
          <p:nvPr>
            <p:ph type="media" sz="half" idx="13"/>
          </p:nvPr>
        </p:nvSpPr>
        <p:spPr>
          <a:xfrm>
            <a:off x="1312251" y="1981200"/>
            <a:ext cx="3816413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19" name="Shape 1319"/>
          <p:cNvSpPr>
            <a:spLocks noGrp="1"/>
          </p:cNvSpPr>
          <p:nvPr>
            <p:ph type="body" sz="half" idx="1"/>
          </p:nvPr>
        </p:nvSpPr>
        <p:spPr>
          <a:xfrm>
            <a:off x="5286930" y="1981200"/>
            <a:ext cx="3818060" cy="4114800"/>
          </a:xfrm>
          <a:prstGeom prst="rect">
            <a:avLst/>
          </a:prstGeom>
        </p:spPr>
        <p:txBody>
          <a:bodyPr lIns="44450" tIns="44450" rIns="44450" bIns="44450"/>
          <a:lstStyle>
            <a:lvl1pPr defTabSz="914400">
              <a:buClr>
                <a:srgbClr val="FFFF00"/>
              </a:buClr>
              <a:buSzPct val="75000"/>
              <a:buFont typeface="Monotype Sorts"/>
              <a:buChar char="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  <a:lvl2pPr defTabSz="914400">
              <a:buClr>
                <a:srgbClr val="FFFF00"/>
              </a:buClr>
              <a:buSzPct val="75000"/>
              <a:buFont typeface="Monotype Sorts"/>
              <a:buChar char="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2pPr>
            <a:lvl3pPr defTabSz="914400">
              <a:buClr>
                <a:srgbClr val="FFFF00"/>
              </a:buClr>
              <a:buSzPct val="65000"/>
              <a:buFont typeface="Monotype Sorts"/>
              <a:buChar char="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3pPr>
            <a:lvl4pPr defTabSz="914400">
              <a:buClr>
                <a:srgbClr val="FFFF00"/>
              </a:buClr>
              <a:buFont typeface="Monotype Sorts"/>
              <a:buChar char="•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4pPr>
            <a:lvl5pPr defTabSz="914400">
              <a:buClr>
                <a:srgbClr val="FFFF00"/>
              </a:buClr>
              <a:buFont typeface="Monotype Sorts"/>
              <a:buChar char="–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320" name="Shape 1320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3300192"/>
      </p:ext>
    </p:extLst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771525" y="2130425"/>
            <a:ext cx="8743950" cy="1470026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543050" y="3886200"/>
            <a:ext cx="72009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6896965"/>
      </p:ext>
    </p:extLst>
  </p:cSld>
  <p:clrMapOvr>
    <a:masterClrMapping/>
  </p:clrMapOvr>
  <p:transition xmlns:p14="http://schemas.microsoft.com/office/powerpoint/2010/main"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タイトルとグラフ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Shape 1327"/>
          <p:cNvSpPr>
            <a:spLocks noGrp="1"/>
          </p:cNvSpPr>
          <p:nvPr>
            <p:ph type="title"/>
          </p:nvPr>
        </p:nvSpPr>
        <p:spPr>
          <a:xfrm>
            <a:off x="1340277" y="609600"/>
            <a:ext cx="7715251" cy="1143000"/>
          </a:xfrm>
          <a:prstGeom prst="rect">
            <a:avLst/>
          </a:prstGeom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44450" tIns="44450" rIns="44450" bIns="44450"/>
          <a:lstStyle>
            <a:lvl1pPr algn="l" defTabSz="914400">
              <a:defRPr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328" name="Shape 1328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8280275"/>
      </p:ext>
    </p:extLst>
  </p:cSld>
  <p:clrMapOvr>
    <a:masterClrMapping/>
  </p:clrMapOvr>
  <p:transition xmlns:p14="http://schemas.microsoft.com/office/powerpoint/2010/main"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タイトルと表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Shape 1335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44450" tIns="44450" rIns="44450" bIns="44450"/>
          <a:lstStyle>
            <a:lvl1pPr algn="l" defTabSz="914400">
              <a:defRPr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336" name="Shape 1336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0367173"/>
      </p:ext>
    </p:extLst>
  </p:cSld>
  <p:clrMapOvr>
    <a:masterClrMapping/>
  </p:clrMapOvr>
  <p:transition xmlns:p14="http://schemas.microsoft.com/office/powerpoint/2010/main"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と表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Shape 1343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44450" tIns="44450" rIns="44450" bIns="44450"/>
          <a:lstStyle>
            <a:lvl1pPr algn="l" defTabSz="914400">
              <a:defRPr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344" name="Shape 1344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6554963"/>
      </p:ext>
    </p:extLst>
  </p:cSld>
  <p:clrMapOvr>
    <a:masterClrMapping/>
  </p:clrMapOvr>
  <p:transition xmlns:p14="http://schemas.microsoft.com/office/powerpoint/2010/main"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Shape 1351"/>
          <p:cNvSpPr>
            <a:spLocks noGrp="1"/>
          </p:cNvSpPr>
          <p:nvPr>
            <p:ph type="title"/>
          </p:nvPr>
        </p:nvSpPr>
        <p:spPr>
          <a:xfrm>
            <a:off x="771525" y="2130425"/>
            <a:ext cx="8743950" cy="1470026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352" name="Shape 1352"/>
          <p:cNvSpPr>
            <a:spLocks noGrp="1"/>
          </p:cNvSpPr>
          <p:nvPr>
            <p:ph type="body" sz="quarter" idx="1"/>
          </p:nvPr>
        </p:nvSpPr>
        <p:spPr>
          <a:xfrm>
            <a:off x="1543050" y="3886200"/>
            <a:ext cx="72009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353" name="Shape 13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7333546"/>
      </p:ext>
    </p:extLst>
  </p:cSld>
  <p:clrMapOvr>
    <a:masterClrMapping/>
  </p:clrMapOvr>
  <p:transition xmlns:p14="http://schemas.microsoft.com/office/powerpoint/2010/main"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Shape 13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361" name="Shape 13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362" name="Shape 13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6144745"/>
      </p:ext>
    </p:extLst>
  </p:cSld>
  <p:clrMapOvr>
    <a:masterClrMapping/>
  </p:clrMapOvr>
  <p:transition xmlns:p14="http://schemas.microsoft.com/office/powerpoint/2010/main"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hape 1369"/>
          <p:cNvSpPr>
            <a:spLocks noGrp="1"/>
          </p:cNvSpPr>
          <p:nvPr>
            <p:ph type="title"/>
          </p:nvPr>
        </p:nvSpPr>
        <p:spPr>
          <a:xfrm>
            <a:off x="812601" y="4406901"/>
            <a:ext cx="8743951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タイトルテキスト</a:t>
            </a:r>
          </a:p>
        </p:txBody>
      </p:sp>
      <p:sp>
        <p:nvSpPr>
          <p:cNvPr id="1370" name="Shape 1370"/>
          <p:cNvSpPr>
            <a:spLocks noGrp="1"/>
          </p:cNvSpPr>
          <p:nvPr>
            <p:ph type="body" sz="quarter" idx="1"/>
          </p:nvPr>
        </p:nvSpPr>
        <p:spPr>
          <a:xfrm>
            <a:off x="812601" y="2906713"/>
            <a:ext cx="874395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371" name="Shape 13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2140549"/>
      </p:ext>
    </p:extLst>
  </p:cSld>
  <p:clrMapOvr>
    <a:masterClrMapping/>
  </p:clrMapOvr>
  <p:transition xmlns:p14="http://schemas.microsoft.com/office/powerpoint/2010/main"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Shape 1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379" name="Shape 1379"/>
          <p:cNvSpPr>
            <a:spLocks noGrp="1"/>
          </p:cNvSpPr>
          <p:nvPr>
            <p:ph type="body" sz="half" idx="1"/>
          </p:nvPr>
        </p:nvSpPr>
        <p:spPr>
          <a:xfrm>
            <a:off x="578643" y="1600200"/>
            <a:ext cx="5122071" cy="452596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380" name="Shape 13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4490957"/>
      </p:ext>
    </p:extLst>
  </p:cSld>
  <p:clrMapOvr>
    <a:masterClrMapping/>
  </p:clrMapOvr>
  <p:transition xmlns:p14="http://schemas.microsoft.com/office/powerpoint/2010/main"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Shape 13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388" name="Shape 1388"/>
          <p:cNvSpPr>
            <a:spLocks noGrp="1"/>
          </p:cNvSpPr>
          <p:nvPr>
            <p:ph type="body" sz="quarter" idx="1"/>
          </p:nvPr>
        </p:nvSpPr>
        <p:spPr>
          <a:xfrm>
            <a:off x="514350" y="1535112"/>
            <a:ext cx="4545213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389" name="Shape 1389"/>
          <p:cNvSpPr>
            <a:spLocks noGrp="1"/>
          </p:cNvSpPr>
          <p:nvPr>
            <p:ph type="body" sz="quarter" idx="13"/>
          </p:nvPr>
        </p:nvSpPr>
        <p:spPr>
          <a:xfrm>
            <a:off x="5225653" y="1535112"/>
            <a:ext cx="4546998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390" name="Shape 13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3727433"/>
      </p:ext>
    </p:extLst>
  </p:cSld>
  <p:clrMapOvr>
    <a:masterClrMapping/>
  </p:clrMapOvr>
  <p:transition xmlns:p14="http://schemas.microsoft.com/office/powerpoint/2010/main"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Shape 13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398" name="Shape 13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2764691"/>
      </p:ext>
    </p:extLst>
  </p:cSld>
  <p:clrMapOvr>
    <a:masterClrMapping/>
  </p:clrMapOvr>
  <p:transition xmlns:p14="http://schemas.microsoft.com/office/powerpoint/2010/main"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Shape 14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583080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7928921"/>
      </p:ext>
    </p:extLst>
  </p:cSld>
  <p:clrMapOvr>
    <a:masterClrMapping/>
  </p:clrMapOvr>
  <p:transition xmlns:p14="http://schemas.microsoft.com/office/powerpoint/2010/main"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Shape 1412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タイトルテキスト</a:t>
            </a:r>
          </a:p>
        </p:txBody>
      </p:sp>
      <p:sp>
        <p:nvSpPr>
          <p:cNvPr id="1413" name="Shape 1413"/>
          <p:cNvSpPr>
            <a:spLocks noGrp="1"/>
          </p:cNvSpPr>
          <p:nvPr>
            <p:ph type="body" idx="1"/>
          </p:nvPr>
        </p:nvSpPr>
        <p:spPr>
          <a:xfrm>
            <a:off x="4021930" y="273050"/>
            <a:ext cx="5750720" cy="5853114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414" name="Shape 1414"/>
          <p:cNvSpPr>
            <a:spLocks noGrp="1"/>
          </p:cNvSpPr>
          <p:nvPr>
            <p:ph type="body" sz="half" idx="13"/>
          </p:nvPr>
        </p:nvSpPr>
        <p:spPr>
          <a:xfrm>
            <a:off x="514351" y="1435101"/>
            <a:ext cx="3384353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1415" name="Shape 14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1647303"/>
      </p:ext>
    </p:extLst>
  </p:cSld>
  <p:clrMapOvr>
    <a:masterClrMapping/>
  </p:clrMapOvr>
  <p:transition xmlns:p14="http://schemas.microsoft.com/office/powerpoint/2010/main"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Shape 1422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タイトルテキスト</a:t>
            </a:r>
          </a:p>
        </p:txBody>
      </p:sp>
      <p:sp>
        <p:nvSpPr>
          <p:cNvPr id="1423" name="Shape 1423"/>
          <p:cNvSpPr>
            <a:spLocks noGrp="1"/>
          </p:cNvSpPr>
          <p:nvPr>
            <p:ph type="pic" sz="half" idx="13"/>
          </p:nvPr>
        </p:nvSpPr>
        <p:spPr>
          <a:xfrm>
            <a:off x="2016324" y="612775"/>
            <a:ext cx="6172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24" name="Shape 1424"/>
          <p:cNvSpPr>
            <a:spLocks noGrp="1"/>
          </p:cNvSpPr>
          <p:nvPr>
            <p:ph type="body" sz="quarter" idx="1"/>
          </p:nvPr>
        </p:nvSpPr>
        <p:spPr>
          <a:xfrm>
            <a:off x="2016324" y="5367337"/>
            <a:ext cx="61722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425" name="Shape 14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3221382"/>
      </p:ext>
    </p:extLst>
  </p:cSld>
  <p:clrMapOvr>
    <a:masterClrMapping/>
  </p:clrMapOvr>
  <p:transition xmlns:p14="http://schemas.microsoft.com/office/powerpoint/2010/main"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Shape 14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433" name="Shape 14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434" name="Shape 14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4953871"/>
      </p:ext>
    </p:extLst>
  </p:cSld>
  <p:clrMapOvr>
    <a:masterClrMapping/>
  </p:clrMapOvr>
  <p:transition xmlns:p14="http://schemas.microsoft.com/office/powerpoint/2010/main"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Shape 1441"/>
          <p:cNvSpPr>
            <a:spLocks noGrp="1"/>
          </p:cNvSpPr>
          <p:nvPr>
            <p:ph type="title"/>
          </p:nvPr>
        </p:nvSpPr>
        <p:spPr>
          <a:xfrm>
            <a:off x="8390335" y="274639"/>
            <a:ext cx="2603898" cy="5851526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442" name="Shape 1442"/>
          <p:cNvSpPr>
            <a:spLocks noGrp="1"/>
          </p:cNvSpPr>
          <p:nvPr>
            <p:ph type="body" idx="1"/>
          </p:nvPr>
        </p:nvSpPr>
        <p:spPr>
          <a:xfrm>
            <a:off x="578643" y="274639"/>
            <a:ext cx="7640242" cy="5851526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443" name="Shape 14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6064578"/>
      </p:ext>
    </p:extLst>
  </p:cSld>
  <p:clrMapOvr>
    <a:masterClrMapping/>
  </p:clrMapOvr>
  <p:transition xmlns:p14="http://schemas.microsoft.com/office/powerpoint/2010/main"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Shape 1450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0751170"/>
      </p:ext>
    </p:extLst>
  </p:cSld>
  <p:clrMapOvr>
    <a:masterClrMapping/>
  </p:clrMapOvr>
  <p:transition xmlns:p14="http://schemas.microsoft.com/office/powerpoint/2010/main"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Shape 1457"/>
          <p:cNvSpPr>
            <a:spLocks noGrp="1"/>
          </p:cNvSpPr>
          <p:nvPr>
            <p:ph type="title"/>
          </p:nvPr>
        </p:nvSpPr>
        <p:spPr>
          <a:xfrm>
            <a:off x="755654" y="568325"/>
            <a:ext cx="8782051" cy="114458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3000"/>
              </a:lnSpc>
              <a:defRPr sz="28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458" name="Shape 1458"/>
          <p:cNvSpPr>
            <a:spLocks noGrp="1"/>
          </p:cNvSpPr>
          <p:nvPr>
            <p:ph type="body" idx="1"/>
          </p:nvPr>
        </p:nvSpPr>
        <p:spPr>
          <a:xfrm>
            <a:off x="755654" y="1906588"/>
            <a:ext cx="8782051" cy="4319588"/>
          </a:xfrm>
          <a:prstGeom prst="rect">
            <a:avLst/>
          </a:prstGeom>
        </p:spPr>
        <p:txBody>
          <a:bodyPr lIns="0" tIns="0" rIns="0" bIns="0"/>
          <a:lstStyle>
            <a:lvl1pPr marL="431800" indent="-32385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97291" indent="-221029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75000"/>
              <a:buChar char="−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59416" indent="-179916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45000"/>
              <a:buChar char="●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27200" indent="-2159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75000"/>
              <a:buChar char="−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59000" indent="-2159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45000"/>
              <a:buChar char="●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459" name="Shape 1459"/>
          <p:cNvSpPr>
            <a:spLocks noGrp="1"/>
          </p:cNvSpPr>
          <p:nvPr>
            <p:ph type="sldNum" sz="quarter" idx="2"/>
          </p:nvPr>
        </p:nvSpPr>
        <p:spPr>
          <a:xfrm>
            <a:off x="7372350" y="6356375"/>
            <a:ext cx="511334" cy="472045"/>
          </a:xfrm>
          <a:prstGeom prst="rect">
            <a:avLst/>
          </a:prstGeom>
        </p:spPr>
        <p:txBody>
          <a:bodyPr anchor="t"/>
          <a:lstStyle>
            <a:lvl1pPr algn="l" defTabSz="914400">
              <a:defRPr sz="2400">
                <a:latin typeface="Osaka"/>
                <a:ea typeface="Osaka"/>
                <a:cs typeface="Osaka"/>
                <a:sym typeface="Osaka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608835"/>
      </p:ext>
    </p:extLst>
  </p:cSld>
  <p:clrMapOvr>
    <a:masterClrMapping/>
  </p:clrMapOvr>
  <p:transition xmlns:p14="http://schemas.microsoft.com/office/powerpoint/2010/main"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タイトル、メディア クリップ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Shape 1466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3000"/>
              </a:lnSpc>
              <a:defRPr sz="28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467" name="Shape 1467"/>
          <p:cNvSpPr>
            <a:spLocks noGrp="1"/>
          </p:cNvSpPr>
          <p:nvPr>
            <p:ph type="media" sz="half" idx="13"/>
          </p:nvPr>
        </p:nvSpPr>
        <p:spPr>
          <a:xfrm>
            <a:off x="1312877" y="1981200"/>
            <a:ext cx="3819526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68" name="Shape 1468"/>
          <p:cNvSpPr>
            <a:spLocks noGrp="1"/>
          </p:cNvSpPr>
          <p:nvPr>
            <p:ph type="body" sz="half" idx="1"/>
          </p:nvPr>
        </p:nvSpPr>
        <p:spPr>
          <a:xfrm>
            <a:off x="5284792" y="1981200"/>
            <a:ext cx="3819526" cy="4114800"/>
          </a:xfrm>
          <a:prstGeom prst="rect">
            <a:avLst/>
          </a:prstGeom>
        </p:spPr>
        <p:txBody>
          <a:bodyPr lIns="0" tIns="0" rIns="0" bIns="0"/>
          <a:lstStyle>
            <a:lvl1pPr marL="431800" indent="-32385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97291" indent="-221029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75000"/>
              <a:buChar char="−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59416" indent="-179916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45000"/>
              <a:buChar char="●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27200" indent="-2159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75000"/>
              <a:buChar char="−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59000" indent="-2159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45000"/>
              <a:buChar char="●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469" name="Shape 1469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9877937"/>
      </p:ext>
    </p:extLst>
  </p:cSld>
  <p:clrMapOvr>
    <a:masterClrMapping/>
  </p:clrMapOvr>
  <p:transition xmlns:p14="http://schemas.microsoft.com/office/powerpoint/2010/main"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Shape 1476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4566558"/>
      </p:ext>
    </p:extLst>
  </p:cSld>
  <p:clrMapOvr>
    <a:masterClrMapping/>
  </p:clrMapOvr>
  <p:transition xmlns:p14="http://schemas.microsoft.com/office/powerpoint/2010/main"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Shape 1483"/>
          <p:cNvSpPr>
            <a:spLocks noGrp="1"/>
          </p:cNvSpPr>
          <p:nvPr>
            <p:ph type="title"/>
          </p:nvPr>
        </p:nvSpPr>
        <p:spPr>
          <a:xfrm>
            <a:off x="755653" y="568325"/>
            <a:ext cx="8782051" cy="114458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3000"/>
              </a:lnSpc>
              <a:defRPr sz="2800" b="1"/>
            </a:lvl1pPr>
          </a:lstStyle>
          <a:p>
            <a:r>
              <a:t>タイトルテキスト</a:t>
            </a:r>
          </a:p>
        </p:txBody>
      </p:sp>
      <p:sp>
        <p:nvSpPr>
          <p:cNvPr id="1484" name="Shape 1484"/>
          <p:cNvSpPr>
            <a:spLocks noGrp="1"/>
          </p:cNvSpPr>
          <p:nvPr>
            <p:ph type="body" idx="1"/>
          </p:nvPr>
        </p:nvSpPr>
        <p:spPr>
          <a:xfrm>
            <a:off x="755653" y="1906588"/>
            <a:ext cx="8782051" cy="4319588"/>
          </a:xfrm>
          <a:prstGeom prst="rect">
            <a:avLst/>
          </a:prstGeom>
        </p:spPr>
        <p:txBody>
          <a:bodyPr lIns="0" tIns="0" rIns="0" bIns="0"/>
          <a:lstStyle>
            <a:lvl1pPr marL="431800" indent="-32385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defRPr sz="2000"/>
            </a:lvl1pPr>
            <a:lvl2pPr marL="797291" indent="-221029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75000"/>
              <a:buChar char="−"/>
              <a:defRPr sz="2000"/>
            </a:lvl2pPr>
            <a:lvl3pPr marL="1259416" indent="-179916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45000"/>
              <a:buChar char="●"/>
              <a:defRPr sz="2000"/>
            </a:lvl3pPr>
            <a:lvl4pPr marL="1727200" indent="-2159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75000"/>
              <a:buChar char="−"/>
              <a:defRPr sz="2000"/>
            </a:lvl4pPr>
            <a:lvl5pPr marL="2159000" indent="-2159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45000"/>
              <a:buChar char="●"/>
              <a:defRPr sz="20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485" name="Shape 1485"/>
          <p:cNvSpPr>
            <a:spLocks noGrp="1"/>
          </p:cNvSpPr>
          <p:nvPr>
            <p:ph type="sldNum" sz="quarter" idx="2"/>
          </p:nvPr>
        </p:nvSpPr>
        <p:spPr>
          <a:xfrm>
            <a:off x="7372350" y="6356362"/>
            <a:ext cx="511334" cy="472044"/>
          </a:xfrm>
          <a:prstGeom prst="rect">
            <a:avLst/>
          </a:prstGeom>
        </p:spPr>
        <p:txBody>
          <a:bodyPr anchor="t"/>
          <a:lstStyle>
            <a:lvl1pPr algn="l" defTabSz="914400">
              <a:defRPr sz="2400">
                <a:latin typeface="Osaka"/>
                <a:ea typeface="Osaka"/>
                <a:cs typeface="Osaka"/>
                <a:sym typeface="Osaka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040410"/>
      </p:ext>
    </p:extLst>
  </p:cSld>
  <p:clrMapOvr>
    <a:masterClrMapping/>
  </p:clrMapOvr>
  <p:transition xmlns:p14="http://schemas.microsoft.com/office/powerpoint/2010/main"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Shape 14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3000"/>
              </a:lnSpc>
              <a:defRPr sz="2800" b="1"/>
            </a:lvl1pPr>
          </a:lstStyle>
          <a:p>
            <a:r>
              <a:t>タイトルテキスト</a:t>
            </a:r>
          </a:p>
        </p:txBody>
      </p:sp>
      <p:sp>
        <p:nvSpPr>
          <p:cNvPr id="1493" name="Shape 1493"/>
          <p:cNvSpPr>
            <a:spLocks noGrp="1"/>
          </p:cNvSpPr>
          <p:nvPr>
            <p:ph type="sldNum" sz="quarter" idx="2"/>
          </p:nvPr>
        </p:nvSpPr>
        <p:spPr>
          <a:xfrm>
            <a:off x="7372350" y="6356363"/>
            <a:ext cx="511334" cy="472044"/>
          </a:xfrm>
          <a:prstGeom prst="rect">
            <a:avLst/>
          </a:prstGeom>
        </p:spPr>
        <p:txBody>
          <a:bodyPr anchor="t"/>
          <a:lstStyle>
            <a:lvl1pPr algn="l" defTabSz="914400">
              <a:defRPr sz="2400">
                <a:latin typeface="Osaka"/>
                <a:ea typeface="Osaka"/>
                <a:cs typeface="Osaka"/>
                <a:sym typeface="Osaka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73765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812601" y="4406901"/>
            <a:ext cx="8743951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タイトルテキスト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812601" y="2906713"/>
            <a:ext cx="874395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2824450"/>
      </p:ext>
    </p:extLst>
  </p:cSld>
  <p:clrMapOvr>
    <a:masterClrMapping/>
  </p:clrMapOvr>
  <p:transition xmlns:p14="http://schemas.microsoft.com/office/powerpoint/2010/main"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Shape 15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3000"/>
              </a:lnSpc>
              <a:defRPr sz="2800" b="1"/>
            </a:lvl1pPr>
          </a:lstStyle>
          <a:p>
            <a:r>
              <a:t>タイトルテキスト</a:t>
            </a:r>
          </a:p>
        </p:txBody>
      </p:sp>
      <p:sp>
        <p:nvSpPr>
          <p:cNvPr id="1501" name="Shape 1501"/>
          <p:cNvSpPr>
            <a:spLocks noGrp="1"/>
          </p:cNvSpPr>
          <p:nvPr>
            <p:ph type="sldNum" sz="quarter" idx="2"/>
          </p:nvPr>
        </p:nvSpPr>
        <p:spPr>
          <a:xfrm>
            <a:off x="7372350" y="6356363"/>
            <a:ext cx="511334" cy="472044"/>
          </a:xfrm>
          <a:prstGeom prst="rect">
            <a:avLst/>
          </a:prstGeom>
        </p:spPr>
        <p:txBody>
          <a:bodyPr anchor="t"/>
          <a:lstStyle>
            <a:lvl1pPr algn="l" defTabSz="914400">
              <a:defRPr sz="2400">
                <a:latin typeface="Osaka"/>
                <a:ea typeface="Osaka"/>
                <a:cs typeface="Osaka"/>
                <a:sym typeface="Osaka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867605"/>
      </p:ext>
    </p:extLst>
  </p:cSld>
  <p:clrMapOvr>
    <a:masterClrMapping/>
  </p:clrMapOvr>
  <p:transition xmlns:p14="http://schemas.microsoft.com/office/powerpoint/2010/main"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Shape 15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3000"/>
              </a:lnSpc>
              <a:defRPr sz="2800" b="1"/>
            </a:lvl1pPr>
          </a:lstStyle>
          <a:p>
            <a:r>
              <a:t>タイトルテキスト</a:t>
            </a:r>
          </a:p>
        </p:txBody>
      </p:sp>
      <p:sp>
        <p:nvSpPr>
          <p:cNvPr id="1509" name="Shape 1509"/>
          <p:cNvSpPr>
            <a:spLocks noGrp="1"/>
          </p:cNvSpPr>
          <p:nvPr>
            <p:ph type="body" sz="half" idx="1"/>
          </p:nvPr>
        </p:nvSpPr>
        <p:spPr>
          <a:xfrm>
            <a:off x="514350" y="1600206"/>
            <a:ext cx="4543425" cy="4525963"/>
          </a:xfrm>
          <a:prstGeom prst="rect">
            <a:avLst/>
          </a:prstGeom>
        </p:spPr>
        <p:txBody>
          <a:bodyPr lIns="0" tIns="0" rIns="0" bIns="0"/>
          <a:lstStyle>
            <a:lvl1pPr marL="431800" indent="-32385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defRPr sz="2000"/>
            </a:lvl1pPr>
            <a:lvl2pPr marL="797291" indent="-221029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75000"/>
              <a:buChar char="−"/>
              <a:defRPr sz="2000"/>
            </a:lvl2pPr>
            <a:lvl3pPr marL="1259416" indent="-179916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45000"/>
              <a:buChar char="●"/>
              <a:defRPr sz="2000"/>
            </a:lvl3pPr>
            <a:lvl4pPr marL="1727200" indent="-2159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75000"/>
              <a:buChar char="−"/>
              <a:defRPr sz="2000"/>
            </a:lvl4pPr>
            <a:lvl5pPr marL="2159000" indent="-2159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45000"/>
              <a:buChar char="●"/>
              <a:defRPr sz="20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510" name="Shape 1510"/>
          <p:cNvSpPr>
            <a:spLocks noGrp="1"/>
          </p:cNvSpPr>
          <p:nvPr>
            <p:ph type="sldNum" sz="quarter" idx="2"/>
          </p:nvPr>
        </p:nvSpPr>
        <p:spPr>
          <a:xfrm>
            <a:off x="7372350" y="6356363"/>
            <a:ext cx="511334" cy="472044"/>
          </a:xfrm>
          <a:prstGeom prst="rect">
            <a:avLst/>
          </a:prstGeom>
        </p:spPr>
        <p:txBody>
          <a:bodyPr anchor="t"/>
          <a:lstStyle>
            <a:lvl1pPr algn="l" defTabSz="914400">
              <a:defRPr sz="2400">
                <a:latin typeface="Osaka"/>
                <a:ea typeface="Osaka"/>
                <a:cs typeface="Osaka"/>
                <a:sym typeface="Osaka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14665"/>
      </p:ext>
    </p:extLst>
  </p:cSld>
  <p:clrMapOvr>
    <a:masterClrMapping/>
  </p:clrMapOvr>
  <p:transition xmlns:p14="http://schemas.microsoft.com/office/powerpoint/2010/main"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Shape 1517"/>
          <p:cNvSpPr>
            <a:spLocks noGrp="1"/>
          </p:cNvSpPr>
          <p:nvPr>
            <p:ph type="title"/>
          </p:nvPr>
        </p:nvSpPr>
        <p:spPr>
          <a:xfrm>
            <a:off x="755653" y="568325"/>
            <a:ext cx="8782051" cy="114458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3000"/>
              </a:lnSpc>
              <a:defRPr sz="2800" b="1"/>
            </a:lvl1pPr>
          </a:lstStyle>
          <a:p>
            <a:r>
              <a:t>タイトルテキスト</a:t>
            </a:r>
          </a:p>
        </p:txBody>
      </p:sp>
      <p:sp>
        <p:nvSpPr>
          <p:cNvPr id="1518" name="Shape 1518"/>
          <p:cNvSpPr>
            <a:spLocks noGrp="1"/>
          </p:cNvSpPr>
          <p:nvPr>
            <p:ph type="body" sz="half" idx="1"/>
          </p:nvPr>
        </p:nvSpPr>
        <p:spPr>
          <a:xfrm>
            <a:off x="514350" y="1600206"/>
            <a:ext cx="4543425" cy="4525963"/>
          </a:xfrm>
          <a:prstGeom prst="rect">
            <a:avLst/>
          </a:prstGeom>
        </p:spPr>
        <p:txBody>
          <a:bodyPr lIns="0" tIns="0" rIns="0" bIns="0"/>
          <a:lstStyle>
            <a:lvl1pPr marL="431800" indent="-32385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defRPr sz="2800"/>
            </a:lvl1pPr>
            <a:lvl2pPr marL="911489" indent="-335227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75000"/>
              <a:buChar char="−"/>
              <a:defRPr sz="2800"/>
            </a:lvl2pPr>
            <a:lvl3pPr marL="1381760" indent="-30226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45000"/>
              <a:buChar char="●"/>
              <a:defRPr sz="2800"/>
            </a:lvl3pPr>
            <a:lvl4pPr marL="1847144" indent="-335844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75000"/>
              <a:buChar char="−"/>
              <a:defRPr sz="2800"/>
            </a:lvl4pPr>
            <a:lvl5pPr marL="2278944" indent="-335844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45000"/>
              <a:buChar char="●"/>
              <a:defRPr sz="28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519" name="Shape 1519"/>
          <p:cNvSpPr>
            <a:spLocks noGrp="1"/>
          </p:cNvSpPr>
          <p:nvPr>
            <p:ph type="sldNum" sz="quarter" idx="2"/>
          </p:nvPr>
        </p:nvSpPr>
        <p:spPr>
          <a:xfrm>
            <a:off x="7372350" y="6356363"/>
            <a:ext cx="511334" cy="472044"/>
          </a:xfrm>
          <a:prstGeom prst="rect">
            <a:avLst/>
          </a:prstGeom>
        </p:spPr>
        <p:txBody>
          <a:bodyPr anchor="t"/>
          <a:lstStyle>
            <a:lvl1pPr algn="l" defTabSz="914400">
              <a:defRPr sz="2400">
                <a:latin typeface="Osaka"/>
                <a:ea typeface="Osaka"/>
                <a:cs typeface="Osaka"/>
                <a:sym typeface="Osaka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157885"/>
      </p:ext>
    </p:extLst>
  </p:cSld>
  <p:clrMapOvr>
    <a:masterClrMapping/>
  </p:clrMapOvr>
  <p:transition xmlns:p14="http://schemas.microsoft.com/office/powerpoint/2010/main"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Shape 1526"/>
          <p:cNvSpPr>
            <a:spLocks noGrp="1"/>
          </p:cNvSpPr>
          <p:nvPr>
            <p:ph type="title"/>
          </p:nvPr>
        </p:nvSpPr>
        <p:spPr>
          <a:xfrm>
            <a:off x="771525" y="2130437"/>
            <a:ext cx="8743950" cy="147002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3000"/>
              </a:lnSpc>
              <a:defRPr sz="2800" b="1"/>
            </a:lvl1pPr>
          </a:lstStyle>
          <a:p>
            <a:r>
              <a:t>タイトルテキスト</a:t>
            </a:r>
          </a:p>
        </p:txBody>
      </p:sp>
      <p:sp>
        <p:nvSpPr>
          <p:cNvPr id="1527" name="Shape 1527"/>
          <p:cNvSpPr>
            <a:spLocks noGrp="1"/>
          </p:cNvSpPr>
          <p:nvPr>
            <p:ph type="body" sz="quarter" idx="1"/>
          </p:nvPr>
        </p:nvSpPr>
        <p:spPr>
          <a:xfrm>
            <a:off x="1543050" y="3886200"/>
            <a:ext cx="7200900" cy="17526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 algn="ctr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 algn="ctr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 algn="ctr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 algn="ctr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528" name="Shape 1528"/>
          <p:cNvSpPr>
            <a:spLocks noGrp="1"/>
          </p:cNvSpPr>
          <p:nvPr>
            <p:ph type="sldNum" sz="quarter" idx="2"/>
          </p:nvPr>
        </p:nvSpPr>
        <p:spPr>
          <a:xfrm>
            <a:off x="7372350" y="6356363"/>
            <a:ext cx="511334" cy="472044"/>
          </a:xfrm>
          <a:prstGeom prst="rect">
            <a:avLst/>
          </a:prstGeom>
        </p:spPr>
        <p:txBody>
          <a:bodyPr anchor="t"/>
          <a:lstStyle>
            <a:lvl1pPr algn="l" defTabSz="914400">
              <a:defRPr sz="2400">
                <a:latin typeface="Osaka"/>
                <a:ea typeface="Osaka"/>
                <a:cs typeface="Osaka"/>
                <a:sym typeface="Osaka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504720"/>
      </p:ext>
    </p:extLst>
  </p:cSld>
  <p:clrMapOvr>
    <a:masterClrMapping/>
  </p:clrMapOvr>
  <p:transition xmlns:p14="http://schemas.microsoft.com/office/powerpoint/2010/main"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タイトル、メディア クリップ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Shape 1535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3000"/>
              </a:lnSpc>
              <a:defRPr sz="2800" b="1"/>
            </a:lvl1pPr>
          </a:lstStyle>
          <a:p>
            <a:r>
              <a:t>タイトルテキスト</a:t>
            </a:r>
          </a:p>
        </p:txBody>
      </p:sp>
      <p:sp>
        <p:nvSpPr>
          <p:cNvPr id="1536" name="Shape 1536"/>
          <p:cNvSpPr>
            <a:spLocks noGrp="1"/>
          </p:cNvSpPr>
          <p:nvPr>
            <p:ph type="media" sz="half" idx="13"/>
          </p:nvPr>
        </p:nvSpPr>
        <p:spPr>
          <a:xfrm>
            <a:off x="1312877" y="1981200"/>
            <a:ext cx="3819526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37" name="Shape 1537"/>
          <p:cNvSpPr>
            <a:spLocks noGrp="1"/>
          </p:cNvSpPr>
          <p:nvPr>
            <p:ph type="body" sz="half" idx="1"/>
          </p:nvPr>
        </p:nvSpPr>
        <p:spPr>
          <a:xfrm>
            <a:off x="5284792" y="1981200"/>
            <a:ext cx="3819526" cy="4114800"/>
          </a:xfrm>
          <a:prstGeom prst="rect">
            <a:avLst/>
          </a:prstGeom>
        </p:spPr>
        <p:txBody>
          <a:bodyPr lIns="0" tIns="0" rIns="0" bIns="0"/>
          <a:lstStyle>
            <a:lvl1pPr marL="431800" indent="-32385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defRPr sz="2000"/>
            </a:lvl1pPr>
            <a:lvl2pPr marL="797291" indent="-221029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75000"/>
              <a:buChar char="−"/>
              <a:defRPr sz="2000"/>
            </a:lvl2pPr>
            <a:lvl3pPr marL="1259416" indent="-179916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45000"/>
              <a:buChar char="●"/>
              <a:defRPr sz="2000"/>
            </a:lvl3pPr>
            <a:lvl4pPr marL="1727200" indent="-2159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75000"/>
              <a:buChar char="−"/>
              <a:defRPr sz="2000"/>
            </a:lvl4pPr>
            <a:lvl5pPr marL="2159000" indent="-2159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45000"/>
              <a:buChar char="●"/>
              <a:defRPr sz="20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538" name="Shape 1538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4414223"/>
      </p:ext>
    </p:extLst>
  </p:cSld>
  <p:clrMapOvr>
    <a:masterClrMapping/>
  </p:clrMapOvr>
  <p:transition xmlns:p14="http://schemas.microsoft.com/office/powerpoint/2010/main"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Shape 1545"/>
          <p:cNvSpPr>
            <a:spLocks noGrp="1"/>
          </p:cNvSpPr>
          <p:nvPr>
            <p:ph type="title"/>
          </p:nvPr>
        </p:nvSpPr>
        <p:spPr>
          <a:xfrm>
            <a:off x="771525" y="2130531"/>
            <a:ext cx="8743950" cy="1470026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546" name="Shape 1546"/>
          <p:cNvSpPr>
            <a:spLocks noGrp="1"/>
          </p:cNvSpPr>
          <p:nvPr>
            <p:ph type="body" sz="quarter" idx="1"/>
          </p:nvPr>
        </p:nvSpPr>
        <p:spPr>
          <a:xfrm>
            <a:off x="1543050" y="3886200"/>
            <a:ext cx="7200900" cy="1752600"/>
          </a:xfrm>
          <a:prstGeom prst="rect">
            <a:avLst/>
          </a:prstGeom>
        </p:spPr>
        <p:txBody>
          <a:bodyPr/>
          <a:lstStyle>
            <a:lvl1pPr marL="0" indent="0" algn="ctr" defTabSz="914400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algn="ctr" defTabSz="914400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algn="ctr" defTabSz="914400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algn="ctr" defTabSz="914400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algn="ctr" defTabSz="914400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547" name="Shape 1547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014096"/>
      </p:ext>
    </p:extLst>
  </p:cSld>
  <p:clrMapOvr>
    <a:masterClrMapping/>
  </p:clrMapOvr>
  <p:transition xmlns:p14="http://schemas.microsoft.com/office/powerpoint/2010/main"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Shape 1554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555" name="Shape 1555"/>
          <p:cNvSpPr>
            <a:spLocks noGrp="1"/>
          </p:cNvSpPr>
          <p:nvPr>
            <p:ph type="body" idx="1"/>
          </p:nvPr>
        </p:nvSpPr>
        <p:spPr>
          <a:xfrm>
            <a:off x="771525" y="1981200"/>
            <a:ext cx="8743950" cy="41148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556" name="Shape 1556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126809"/>
      </p:ext>
    </p:extLst>
  </p:cSld>
  <p:clrMapOvr>
    <a:masterClrMapping/>
  </p:clrMapOvr>
  <p:transition xmlns:p14="http://schemas.microsoft.com/office/powerpoint/2010/main"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Shape 1563"/>
          <p:cNvSpPr>
            <a:spLocks noGrp="1"/>
          </p:cNvSpPr>
          <p:nvPr>
            <p:ph type="title"/>
          </p:nvPr>
        </p:nvSpPr>
        <p:spPr>
          <a:xfrm>
            <a:off x="812800" y="4407005"/>
            <a:ext cx="8743950" cy="1362076"/>
          </a:xfrm>
          <a:prstGeom prst="rect">
            <a:avLst/>
          </a:prstGeom>
        </p:spPr>
        <p:txBody>
          <a:bodyPr anchor="t"/>
          <a:lstStyle>
            <a:lvl1pPr algn="l" defTabSz="914400">
              <a:defRPr sz="4000" b="1" cap="all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564" name="Shape 1564"/>
          <p:cNvSpPr>
            <a:spLocks noGrp="1"/>
          </p:cNvSpPr>
          <p:nvPr>
            <p:ph type="body" sz="quarter" idx="1"/>
          </p:nvPr>
        </p:nvSpPr>
        <p:spPr>
          <a:xfrm>
            <a:off x="812800" y="2906713"/>
            <a:ext cx="8743950" cy="1500188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565" name="Shape 1565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876878"/>
      </p:ext>
    </p:extLst>
  </p:cSld>
  <p:clrMapOvr>
    <a:masterClrMapping/>
  </p:clrMapOvr>
  <p:transition xmlns:p14="http://schemas.microsoft.com/office/powerpoint/2010/main"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Shape 1572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573" name="Shape 1573"/>
          <p:cNvSpPr>
            <a:spLocks noGrp="1"/>
          </p:cNvSpPr>
          <p:nvPr>
            <p:ph type="body" sz="half" idx="1"/>
          </p:nvPr>
        </p:nvSpPr>
        <p:spPr>
          <a:xfrm>
            <a:off x="771584" y="1981200"/>
            <a:ext cx="4295776" cy="4114800"/>
          </a:xfrm>
          <a:prstGeom prst="rect">
            <a:avLst/>
          </a:prstGeom>
        </p:spPr>
        <p:txBody>
          <a:bodyPr/>
          <a:lstStyle>
            <a:lvl1pPr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90575" indent="-333375"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34439" indent="-320039"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27200" indent="-355600"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84400" indent="-355600"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574" name="Shape 1574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34623"/>
      </p:ext>
    </p:extLst>
  </p:cSld>
  <p:clrMapOvr>
    <a:masterClrMapping/>
  </p:clrMapOvr>
  <p:transition xmlns:p14="http://schemas.microsoft.com/office/powerpoint/2010/main"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Shape 15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582" name="Shape 1582"/>
          <p:cNvSpPr>
            <a:spLocks noGrp="1"/>
          </p:cNvSpPr>
          <p:nvPr>
            <p:ph type="body" sz="quarter" idx="1"/>
          </p:nvPr>
        </p:nvSpPr>
        <p:spPr>
          <a:xfrm>
            <a:off x="514351" y="1535112"/>
            <a:ext cx="4545015" cy="639763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583" name="Shape 1583"/>
          <p:cNvSpPr>
            <a:spLocks noGrp="1"/>
          </p:cNvSpPr>
          <p:nvPr>
            <p:ph type="body" sz="quarter" idx="13"/>
          </p:nvPr>
        </p:nvSpPr>
        <p:spPr>
          <a:xfrm>
            <a:off x="5226051" y="1535112"/>
            <a:ext cx="4546601" cy="639763"/>
          </a:xfrm>
          <a:prstGeom prst="rect">
            <a:avLst/>
          </a:prstGeom>
        </p:spPr>
        <p:txBody>
          <a:bodyPr anchor="b"/>
          <a:lstStyle/>
          <a:p>
            <a:pPr marL="0" indent="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584" name="Shape 1584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481439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578643" y="1600200"/>
            <a:ext cx="5122071" cy="452596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6228684"/>
      </p:ext>
    </p:extLst>
  </p:cSld>
  <p:clrMapOvr>
    <a:masterClrMapping/>
  </p:clrMapOvr>
  <p:transition xmlns:p14="http://schemas.microsoft.com/office/powerpoint/2010/main"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Shape 159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592" name="Shape 1592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923580"/>
      </p:ext>
    </p:extLst>
  </p:cSld>
  <p:clrMapOvr>
    <a:masterClrMapping/>
  </p:clrMapOvr>
  <p:transition xmlns:p14="http://schemas.microsoft.com/office/powerpoint/2010/main"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Shape 1599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86155"/>
      </p:ext>
    </p:extLst>
  </p:cSld>
  <p:clrMapOvr>
    <a:masterClrMapping/>
  </p:clrMapOvr>
  <p:transition xmlns:p14="http://schemas.microsoft.com/office/powerpoint/2010/main"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Shape 1606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551" cy="1162050"/>
          </a:xfrm>
          <a:prstGeom prst="rect">
            <a:avLst/>
          </a:prstGeom>
        </p:spPr>
        <p:txBody>
          <a:bodyPr anchor="b"/>
          <a:lstStyle>
            <a:lvl1pPr algn="l" defTabSz="914400">
              <a:defRPr sz="2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607" name="Shape 1607"/>
          <p:cNvSpPr>
            <a:spLocks noGrp="1"/>
          </p:cNvSpPr>
          <p:nvPr>
            <p:ph type="body" idx="1"/>
          </p:nvPr>
        </p:nvSpPr>
        <p:spPr>
          <a:xfrm>
            <a:off x="4022726" y="273156"/>
            <a:ext cx="5749926" cy="5853113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608" name="Shape 1608"/>
          <p:cNvSpPr>
            <a:spLocks noGrp="1"/>
          </p:cNvSpPr>
          <p:nvPr>
            <p:ph type="body" sz="half" idx="13"/>
          </p:nvPr>
        </p:nvSpPr>
        <p:spPr>
          <a:xfrm>
            <a:off x="514354" y="1435103"/>
            <a:ext cx="3384551" cy="4691063"/>
          </a:xfrm>
          <a:prstGeom prst="rect">
            <a:avLst/>
          </a:prstGeom>
        </p:spPr>
        <p:txBody>
          <a:bodyPr/>
          <a:lstStyle/>
          <a:p>
            <a: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609" name="Shape 1609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55871"/>
      </p:ext>
    </p:extLst>
  </p:cSld>
  <p:clrMapOvr>
    <a:masterClrMapping/>
  </p:clrMapOvr>
  <p:transition xmlns:p14="http://schemas.microsoft.com/office/powerpoint/2010/main"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Shape 1616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  <a:prstGeom prst="rect">
            <a:avLst/>
          </a:prstGeom>
        </p:spPr>
        <p:txBody>
          <a:bodyPr anchor="b"/>
          <a:lstStyle>
            <a:lvl1pPr algn="l" defTabSz="914400">
              <a:defRPr sz="2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617" name="Shape 1617"/>
          <p:cNvSpPr>
            <a:spLocks noGrp="1"/>
          </p:cNvSpPr>
          <p:nvPr>
            <p:ph type="pic" sz="half" idx="13"/>
          </p:nvPr>
        </p:nvSpPr>
        <p:spPr>
          <a:xfrm>
            <a:off x="2016125" y="612775"/>
            <a:ext cx="6172200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18" name="Shape 1618"/>
          <p:cNvSpPr>
            <a:spLocks noGrp="1"/>
          </p:cNvSpPr>
          <p:nvPr>
            <p:ph type="body" sz="quarter" idx="1"/>
          </p:nvPr>
        </p:nvSpPr>
        <p:spPr>
          <a:xfrm>
            <a:off x="2016125" y="5367337"/>
            <a:ext cx="6172200" cy="804863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619" name="Shape 1619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222944"/>
      </p:ext>
    </p:extLst>
  </p:cSld>
  <p:clrMapOvr>
    <a:masterClrMapping/>
  </p:clrMapOvr>
  <p:transition xmlns:p14="http://schemas.microsoft.com/office/powerpoint/2010/main"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Shape 1626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627" name="Shape 1627"/>
          <p:cNvSpPr>
            <a:spLocks noGrp="1"/>
          </p:cNvSpPr>
          <p:nvPr>
            <p:ph type="body" idx="1"/>
          </p:nvPr>
        </p:nvSpPr>
        <p:spPr>
          <a:xfrm>
            <a:off x="771525" y="1981200"/>
            <a:ext cx="8743950" cy="41148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628" name="Shape 1628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84414"/>
      </p:ext>
    </p:extLst>
  </p:cSld>
  <p:clrMapOvr>
    <a:masterClrMapping/>
  </p:clrMapOvr>
  <p:transition xmlns:p14="http://schemas.microsoft.com/office/powerpoint/2010/main"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Shape 1635"/>
          <p:cNvSpPr>
            <a:spLocks noGrp="1"/>
          </p:cNvSpPr>
          <p:nvPr>
            <p:ph type="title"/>
          </p:nvPr>
        </p:nvSpPr>
        <p:spPr>
          <a:xfrm>
            <a:off x="7329489" y="609600"/>
            <a:ext cx="2185989" cy="54864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636" name="Shape 1636"/>
          <p:cNvSpPr>
            <a:spLocks noGrp="1"/>
          </p:cNvSpPr>
          <p:nvPr>
            <p:ph type="body" idx="1"/>
          </p:nvPr>
        </p:nvSpPr>
        <p:spPr>
          <a:xfrm>
            <a:off x="771525" y="609600"/>
            <a:ext cx="6405563" cy="54864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637" name="Shape 1637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375346"/>
      </p:ext>
    </p:extLst>
  </p:cSld>
  <p:clrMapOvr>
    <a:masterClrMapping/>
  </p:clrMapOvr>
  <p:transition xmlns:p14="http://schemas.microsoft.com/office/powerpoint/2010/main"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Shape 1644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645" name="Shape 1645"/>
          <p:cNvSpPr>
            <a:spLocks noGrp="1"/>
          </p:cNvSpPr>
          <p:nvPr>
            <p:ph type="body" sz="half" idx="1"/>
          </p:nvPr>
        </p:nvSpPr>
        <p:spPr>
          <a:xfrm>
            <a:off x="771584" y="1981200"/>
            <a:ext cx="4295776" cy="41148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646" name="Shape 1646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27143"/>
      </p:ext>
    </p:extLst>
  </p:cSld>
  <p:clrMapOvr>
    <a:masterClrMapping/>
  </p:clrMapOvr>
  <p:transition xmlns:p14="http://schemas.microsoft.com/office/powerpoint/2010/main"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Shape 1653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654" name="Shape 1654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412312"/>
      </p:ext>
    </p:extLst>
  </p:cSld>
  <p:clrMapOvr>
    <a:masterClrMapping/>
  </p:clrMapOvr>
  <p:transition xmlns:p14="http://schemas.microsoft.com/office/powerpoint/2010/main"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Shape 166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662" name="Shape 1662"/>
          <p:cNvSpPr>
            <a:spLocks noGrp="1"/>
          </p:cNvSpPr>
          <p:nvPr>
            <p:ph type="body" sz="half" idx="1"/>
          </p:nvPr>
        </p:nvSpPr>
        <p:spPr>
          <a:xfrm>
            <a:off x="771525" y="1981200"/>
            <a:ext cx="8743950" cy="19812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663" name="Shape 1663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725790"/>
      </p:ext>
    </p:extLst>
  </p:cSld>
  <p:clrMapOvr>
    <a:masterClrMapping/>
  </p:clrMapOvr>
  <p:transition xmlns:p14="http://schemas.microsoft.com/office/powerpoint/2010/main"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タイトル、2 つの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Shape 1670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671" name="Shape 1671"/>
          <p:cNvSpPr>
            <a:spLocks noGrp="1"/>
          </p:cNvSpPr>
          <p:nvPr>
            <p:ph type="body" sz="quarter" idx="1"/>
          </p:nvPr>
        </p:nvSpPr>
        <p:spPr>
          <a:xfrm>
            <a:off x="771584" y="1981200"/>
            <a:ext cx="4295776" cy="19812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672" name="Shape 1672"/>
          <p:cNvSpPr>
            <a:spLocks noGrp="1"/>
          </p:cNvSpPr>
          <p:nvPr>
            <p:ph type="body" sz="half" idx="13"/>
          </p:nvPr>
        </p:nvSpPr>
        <p:spPr>
          <a:xfrm>
            <a:off x="5219758" y="1981200"/>
            <a:ext cx="4295776" cy="4114800"/>
          </a:xfrm>
          <a:prstGeom prst="rect">
            <a:avLst/>
          </a:prstGeom>
        </p:spPr>
        <p:txBody>
          <a:bodyPr/>
          <a:lstStyle/>
          <a:p>
            <a: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673" name="Shape 1673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580579"/>
      </p:ext>
    </p:extLst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514350" y="1535112"/>
            <a:ext cx="4545213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5225653" y="1535112"/>
            <a:ext cx="4546998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7121337"/>
      </p:ext>
    </p:extLst>
  </p:cSld>
  <p:clrMapOvr>
    <a:masterClrMapping/>
  </p:clrMapOvr>
  <p:transition xmlns:p14="http://schemas.microsoft.com/office/powerpoint/2010/main"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タイトルと、図表または組織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Shape 1680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681" name="Shape 1681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324752"/>
      </p:ext>
    </p:extLst>
  </p:cSld>
  <p:clrMapOvr>
    <a:masterClrMapping/>
  </p:clrMapOvr>
  <p:transition xmlns:p14="http://schemas.microsoft.com/office/powerpoint/2010/main"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Shape 1688"/>
          <p:cNvSpPr>
            <a:spLocks noGrp="1"/>
          </p:cNvSpPr>
          <p:nvPr>
            <p:ph type="body" idx="1"/>
          </p:nvPr>
        </p:nvSpPr>
        <p:spPr>
          <a:xfrm>
            <a:off x="771525" y="609600"/>
            <a:ext cx="8743950" cy="54864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689" name="Shape 1689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039464"/>
      </p:ext>
    </p:extLst>
  </p:cSld>
  <p:clrMapOvr>
    <a:masterClrMapping/>
  </p:clrMapOvr>
  <p:transition xmlns:p14="http://schemas.microsoft.com/office/powerpoint/2010/main"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6" name="image1.jpeg" descr="Header_Blu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287000" cy="1676400"/>
          </a:xfrm>
          <a:prstGeom prst="rect">
            <a:avLst/>
          </a:prstGeom>
          <a:ln w="12700">
            <a:miter lim="400000"/>
          </a:ln>
        </p:spPr>
      </p:pic>
      <p:sp>
        <p:nvSpPr>
          <p:cNvPr id="1697" name="Shape 1697"/>
          <p:cNvSpPr>
            <a:spLocks noGrp="1"/>
          </p:cNvSpPr>
          <p:nvPr>
            <p:ph type="title"/>
          </p:nvPr>
        </p:nvSpPr>
        <p:spPr>
          <a:xfrm>
            <a:off x="1579571" y="115933"/>
            <a:ext cx="8262937" cy="904876"/>
          </a:xfrm>
          <a:prstGeom prst="rect">
            <a:avLst/>
          </a:prstGeom>
        </p:spPr>
        <p:txBody>
          <a:bodyPr lIns="0" tIns="0" rIns="0" bIns="0"/>
          <a:lstStyle>
            <a:lvl1pPr algn="l" defTabSz="914400">
              <a:lnSpc>
                <a:spcPct val="90000"/>
              </a:lnSpc>
              <a:defRPr sz="2600">
                <a:solidFill>
                  <a:srgbClr val="FFFFFF"/>
                </a:solidFill>
                <a:latin typeface="HGPGothicE"/>
                <a:ea typeface="HGPGothicE"/>
                <a:cs typeface="HGPGothicE"/>
                <a:sym typeface="HGPGothicE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698" name="Shape 1698"/>
          <p:cNvSpPr>
            <a:spLocks noGrp="1"/>
          </p:cNvSpPr>
          <p:nvPr>
            <p:ph type="sldNum" sz="quarter" idx="2"/>
          </p:nvPr>
        </p:nvSpPr>
        <p:spPr>
          <a:xfrm>
            <a:off x="150812" y="6606567"/>
            <a:ext cx="153964" cy="135546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73730"/>
      </p:ext>
    </p:extLst>
  </p:cSld>
  <p:clrMapOvr>
    <a:masterClrMapping/>
  </p:clrMapOvr>
  <p:transition xmlns:p14="http://schemas.microsoft.com/office/powerpoint/2010/main"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タイトルとコンテンツ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Shape 1705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44450" tIns="44450" rIns="44450" bIns="44450"/>
          <a:lstStyle>
            <a:lvl1pPr algn="l" defTabSz="914400">
              <a:defRPr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706" name="Shape 1706"/>
          <p:cNvSpPr>
            <a:spLocks noGrp="1"/>
          </p:cNvSpPr>
          <p:nvPr>
            <p:ph type="body" idx="1"/>
          </p:nvPr>
        </p:nvSpPr>
        <p:spPr>
          <a:xfrm>
            <a:off x="1312863" y="1981200"/>
            <a:ext cx="7791451" cy="4114800"/>
          </a:xfrm>
          <a:prstGeom prst="rect">
            <a:avLst/>
          </a:prstGeom>
        </p:spPr>
        <p:txBody>
          <a:bodyPr lIns="44450" tIns="44450" rIns="44450" bIns="44450"/>
          <a:lstStyle>
            <a:lvl1pPr defTabSz="914400">
              <a:buClr>
                <a:srgbClr val="FFFF00"/>
              </a:buClr>
              <a:buSzPct val="75000"/>
              <a:buFont typeface="Monotype Sorts"/>
              <a:buChar char="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  <a:lvl2pPr defTabSz="914400">
              <a:buClr>
                <a:srgbClr val="FFFF00"/>
              </a:buClr>
              <a:buSzPct val="75000"/>
              <a:buFont typeface="Monotype Sorts"/>
              <a:buChar char="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2pPr>
            <a:lvl3pPr defTabSz="914400">
              <a:buClr>
                <a:srgbClr val="FFFF00"/>
              </a:buClr>
              <a:buSzPct val="65000"/>
              <a:buFont typeface="Monotype Sorts"/>
              <a:buChar char="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3pPr>
            <a:lvl4pPr defTabSz="914400">
              <a:buClr>
                <a:srgbClr val="FFFF00"/>
              </a:buClr>
              <a:buFont typeface="Monotype Sorts"/>
              <a:buChar char="•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4pPr>
            <a:lvl5pPr defTabSz="914400">
              <a:buClr>
                <a:srgbClr val="FFFF00"/>
              </a:buClr>
              <a:buFont typeface="Monotype Sorts"/>
              <a:buChar char="–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707" name="Shape 1707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0253874"/>
      </p:ext>
    </p:extLst>
  </p:cSld>
  <p:clrMapOvr>
    <a:masterClrMapping/>
  </p:clrMapOvr>
  <p:transition xmlns:p14="http://schemas.microsoft.com/office/powerpoint/2010/main"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タイトル、メディア クリップ、テキスト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Shape 1714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44450" tIns="44450" rIns="44450" bIns="44450"/>
          <a:lstStyle>
            <a:lvl1pPr algn="l" defTabSz="914400">
              <a:defRPr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715" name="Shape 1715"/>
          <p:cNvSpPr>
            <a:spLocks noGrp="1"/>
          </p:cNvSpPr>
          <p:nvPr>
            <p:ph type="media" sz="half" idx="13"/>
          </p:nvPr>
        </p:nvSpPr>
        <p:spPr>
          <a:xfrm>
            <a:off x="1312881" y="1981200"/>
            <a:ext cx="3819526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716" name="Shape 1716"/>
          <p:cNvSpPr>
            <a:spLocks noGrp="1"/>
          </p:cNvSpPr>
          <p:nvPr>
            <p:ph type="body" sz="half" idx="1"/>
          </p:nvPr>
        </p:nvSpPr>
        <p:spPr>
          <a:xfrm>
            <a:off x="5284792" y="1981200"/>
            <a:ext cx="3819526" cy="4114800"/>
          </a:xfrm>
          <a:prstGeom prst="rect">
            <a:avLst/>
          </a:prstGeom>
        </p:spPr>
        <p:txBody>
          <a:bodyPr lIns="44450" tIns="44450" rIns="44450" bIns="44450"/>
          <a:lstStyle>
            <a:lvl1pPr defTabSz="914400">
              <a:buClr>
                <a:srgbClr val="FFFF00"/>
              </a:buClr>
              <a:buSzPct val="75000"/>
              <a:buFont typeface="Monotype Sorts"/>
              <a:buChar char="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  <a:lvl2pPr defTabSz="914400">
              <a:buClr>
                <a:srgbClr val="FFFF00"/>
              </a:buClr>
              <a:buSzPct val="75000"/>
              <a:buFont typeface="Monotype Sorts"/>
              <a:buChar char="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2pPr>
            <a:lvl3pPr defTabSz="914400">
              <a:buClr>
                <a:srgbClr val="FFFF00"/>
              </a:buClr>
              <a:buSzPct val="65000"/>
              <a:buFont typeface="Monotype Sorts"/>
              <a:buChar char="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3pPr>
            <a:lvl4pPr defTabSz="914400">
              <a:buClr>
                <a:srgbClr val="FFFF00"/>
              </a:buClr>
              <a:buFont typeface="Monotype Sorts"/>
              <a:buChar char="•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4pPr>
            <a:lvl5pPr defTabSz="914400">
              <a:buClr>
                <a:srgbClr val="FFFF00"/>
              </a:buClr>
              <a:buFont typeface="Monotype Sorts"/>
              <a:buChar char="–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717" name="Shape 1717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3258200"/>
      </p:ext>
    </p:extLst>
  </p:cSld>
  <p:clrMapOvr>
    <a:masterClrMapping/>
  </p:clrMapOvr>
  <p:transition xmlns:p14="http://schemas.microsoft.com/office/powerpoint/2010/main"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白紙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Shape 1724"/>
          <p:cNvSpPr>
            <a:spLocks noGrp="1"/>
          </p:cNvSpPr>
          <p:nvPr>
            <p:ph type="sldNum" sz="quarter" idx="2"/>
          </p:nvPr>
        </p:nvSpPr>
        <p:spPr>
          <a:xfrm>
            <a:off x="9678992" y="6632609"/>
            <a:ext cx="511335" cy="472044"/>
          </a:xfrm>
          <a:prstGeom prst="rect">
            <a:avLst/>
          </a:prstGeom>
        </p:spPr>
        <p:txBody>
          <a:bodyPr anchor="t"/>
          <a:lstStyle>
            <a:lvl1pPr algn="l" defTabSz="914400">
              <a:defRPr sz="2400">
                <a:solidFill>
                  <a:srgbClr val="FFFFFF"/>
                </a:solidFill>
                <a:latin typeface="Osaka"/>
                <a:ea typeface="Osaka"/>
                <a:cs typeface="Osaka"/>
                <a:sym typeface="Osak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0950041"/>
      </p:ext>
    </p:extLst>
  </p:cSld>
  <p:clrMapOvr>
    <a:masterClrMapping/>
  </p:clrMapOvr>
  <p:transition xmlns:p14="http://schemas.microsoft.com/office/powerpoint/2010/main"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白紙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Shape 1731"/>
          <p:cNvSpPr>
            <a:spLocks noGrp="1"/>
          </p:cNvSpPr>
          <p:nvPr>
            <p:ph type="sldNum" sz="quarter" idx="2"/>
          </p:nvPr>
        </p:nvSpPr>
        <p:spPr>
          <a:xfrm>
            <a:off x="9678992" y="6632609"/>
            <a:ext cx="511335" cy="472044"/>
          </a:xfrm>
          <a:prstGeom prst="rect">
            <a:avLst/>
          </a:prstGeom>
        </p:spPr>
        <p:txBody>
          <a:bodyPr anchor="t"/>
          <a:lstStyle>
            <a:lvl1pPr algn="l" defTabSz="914400">
              <a:defRPr sz="2400">
                <a:solidFill>
                  <a:srgbClr val="FFFFFF"/>
                </a:solidFill>
                <a:latin typeface="Osaka"/>
                <a:ea typeface="Osaka"/>
                <a:cs typeface="Osaka"/>
                <a:sym typeface="Osak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7525014"/>
      </p:ext>
    </p:extLst>
  </p:cSld>
  <p:clrMapOvr>
    <a:masterClrMapping/>
  </p:clrMapOvr>
  <p:transition xmlns:p14="http://schemas.microsoft.com/office/powerpoint/2010/main"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Shape 1738"/>
          <p:cNvSpPr>
            <a:spLocks noGrp="1"/>
          </p:cNvSpPr>
          <p:nvPr>
            <p:ph type="title"/>
          </p:nvPr>
        </p:nvSpPr>
        <p:spPr>
          <a:xfrm>
            <a:off x="771525" y="2130538"/>
            <a:ext cx="8743950" cy="1470026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739" name="Shape 1739"/>
          <p:cNvSpPr>
            <a:spLocks noGrp="1"/>
          </p:cNvSpPr>
          <p:nvPr>
            <p:ph type="body" sz="quarter" idx="1"/>
          </p:nvPr>
        </p:nvSpPr>
        <p:spPr>
          <a:xfrm>
            <a:off x="1543050" y="3886200"/>
            <a:ext cx="7200900" cy="1752600"/>
          </a:xfrm>
          <a:prstGeom prst="rect">
            <a:avLst/>
          </a:prstGeom>
        </p:spPr>
        <p:txBody>
          <a:bodyPr/>
          <a:lstStyle>
            <a:lvl1pPr marL="0" indent="0" algn="ctr" defTabSz="914400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algn="ctr" defTabSz="914400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algn="ctr" defTabSz="914400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algn="ctr" defTabSz="914400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algn="ctr" defTabSz="914400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740" name="Shape 1740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269242"/>
      </p:ext>
    </p:extLst>
  </p:cSld>
  <p:clrMapOvr>
    <a:masterClrMapping/>
  </p:clrMapOvr>
  <p:transition xmlns:p14="http://schemas.microsoft.com/office/powerpoint/2010/main"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Shape 1747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748" name="Shape 1748"/>
          <p:cNvSpPr>
            <a:spLocks noGrp="1"/>
          </p:cNvSpPr>
          <p:nvPr>
            <p:ph type="body" idx="1"/>
          </p:nvPr>
        </p:nvSpPr>
        <p:spPr>
          <a:xfrm>
            <a:off x="771525" y="1981200"/>
            <a:ext cx="8743950" cy="41148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749" name="Shape 1749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445849"/>
      </p:ext>
    </p:extLst>
  </p:cSld>
  <p:clrMapOvr>
    <a:masterClrMapping/>
  </p:clrMapOvr>
  <p:transition xmlns:p14="http://schemas.microsoft.com/office/powerpoint/2010/main"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Shape 1756"/>
          <p:cNvSpPr>
            <a:spLocks noGrp="1"/>
          </p:cNvSpPr>
          <p:nvPr>
            <p:ph type="title"/>
          </p:nvPr>
        </p:nvSpPr>
        <p:spPr>
          <a:xfrm>
            <a:off x="812800" y="4407013"/>
            <a:ext cx="8743950" cy="1362076"/>
          </a:xfrm>
          <a:prstGeom prst="rect">
            <a:avLst/>
          </a:prstGeom>
        </p:spPr>
        <p:txBody>
          <a:bodyPr anchor="t"/>
          <a:lstStyle>
            <a:lvl1pPr algn="l" defTabSz="914400">
              <a:defRPr sz="4000" b="1" cap="all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757" name="Shape 1757"/>
          <p:cNvSpPr>
            <a:spLocks noGrp="1"/>
          </p:cNvSpPr>
          <p:nvPr>
            <p:ph type="body" sz="quarter" idx="1"/>
          </p:nvPr>
        </p:nvSpPr>
        <p:spPr>
          <a:xfrm>
            <a:off x="812800" y="2906713"/>
            <a:ext cx="8743950" cy="1500188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758" name="Shape 1758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47735"/>
      </p:ext>
    </p:extLst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317748"/>
      </p:ext>
    </p:extLst>
  </p:cSld>
  <p:clrMapOvr>
    <a:masterClrMapping/>
  </p:clrMapOvr>
  <p:transition xmlns:p14="http://schemas.microsoft.com/office/powerpoint/2010/main"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Shape 1765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766" name="Shape 1766"/>
          <p:cNvSpPr>
            <a:spLocks noGrp="1"/>
          </p:cNvSpPr>
          <p:nvPr>
            <p:ph type="body" sz="half" idx="1"/>
          </p:nvPr>
        </p:nvSpPr>
        <p:spPr>
          <a:xfrm>
            <a:off x="771588" y="1981200"/>
            <a:ext cx="4295776" cy="4114800"/>
          </a:xfrm>
          <a:prstGeom prst="rect">
            <a:avLst/>
          </a:prstGeom>
        </p:spPr>
        <p:txBody>
          <a:bodyPr/>
          <a:lstStyle>
            <a:lvl1pPr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90575" indent="-333375"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34439" indent="-320039"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27200" indent="-355600"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84400" indent="-355600"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767" name="Shape 1767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155498"/>
      </p:ext>
    </p:extLst>
  </p:cSld>
  <p:clrMapOvr>
    <a:masterClrMapping/>
  </p:clrMapOvr>
  <p:transition xmlns:p14="http://schemas.microsoft.com/office/powerpoint/2010/main"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Shape 17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775" name="Shape 1775"/>
          <p:cNvSpPr>
            <a:spLocks noGrp="1"/>
          </p:cNvSpPr>
          <p:nvPr>
            <p:ph type="body" sz="quarter" idx="1"/>
          </p:nvPr>
        </p:nvSpPr>
        <p:spPr>
          <a:xfrm>
            <a:off x="514351" y="1535112"/>
            <a:ext cx="4545015" cy="639763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776" name="Shape 1776"/>
          <p:cNvSpPr>
            <a:spLocks noGrp="1"/>
          </p:cNvSpPr>
          <p:nvPr>
            <p:ph type="body" sz="quarter" idx="13"/>
          </p:nvPr>
        </p:nvSpPr>
        <p:spPr>
          <a:xfrm>
            <a:off x="5226051" y="1535112"/>
            <a:ext cx="4546601" cy="639763"/>
          </a:xfrm>
          <a:prstGeom prst="rect">
            <a:avLst/>
          </a:prstGeom>
        </p:spPr>
        <p:txBody>
          <a:bodyPr anchor="b"/>
          <a:lstStyle/>
          <a:p>
            <a:pPr marL="0" indent="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777" name="Shape 1777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70288"/>
      </p:ext>
    </p:extLst>
  </p:cSld>
  <p:clrMapOvr>
    <a:masterClrMapping/>
  </p:clrMapOvr>
  <p:transition xmlns:p14="http://schemas.microsoft.com/office/powerpoint/2010/main"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Shape 1784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785" name="Shape 1785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27498"/>
      </p:ext>
    </p:extLst>
  </p:cSld>
  <p:clrMapOvr>
    <a:masterClrMapping/>
  </p:clrMapOvr>
  <p:transition xmlns:p14="http://schemas.microsoft.com/office/powerpoint/2010/main"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Shape 1799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551" cy="1162050"/>
          </a:xfrm>
          <a:prstGeom prst="rect">
            <a:avLst/>
          </a:prstGeom>
        </p:spPr>
        <p:txBody>
          <a:bodyPr anchor="b"/>
          <a:lstStyle>
            <a:lvl1pPr algn="l" defTabSz="914400">
              <a:defRPr sz="2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800" name="Shape 1800"/>
          <p:cNvSpPr>
            <a:spLocks noGrp="1"/>
          </p:cNvSpPr>
          <p:nvPr>
            <p:ph type="body" idx="1"/>
          </p:nvPr>
        </p:nvSpPr>
        <p:spPr>
          <a:xfrm>
            <a:off x="4022726" y="273163"/>
            <a:ext cx="5749926" cy="5853114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801" name="Shape 1801"/>
          <p:cNvSpPr>
            <a:spLocks noGrp="1"/>
          </p:cNvSpPr>
          <p:nvPr>
            <p:ph type="body" sz="half" idx="13"/>
          </p:nvPr>
        </p:nvSpPr>
        <p:spPr>
          <a:xfrm>
            <a:off x="514354" y="1435103"/>
            <a:ext cx="3384551" cy="4691063"/>
          </a:xfrm>
          <a:prstGeom prst="rect">
            <a:avLst/>
          </a:prstGeom>
        </p:spPr>
        <p:txBody>
          <a:bodyPr/>
          <a:lstStyle/>
          <a:p>
            <a: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802" name="Shape 1802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613002"/>
      </p:ext>
    </p:extLst>
  </p:cSld>
  <p:clrMapOvr>
    <a:masterClrMapping/>
  </p:clrMapOvr>
  <p:transition xmlns:p14="http://schemas.microsoft.com/office/powerpoint/2010/main"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Shape 1809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  <a:prstGeom prst="rect">
            <a:avLst/>
          </a:prstGeom>
        </p:spPr>
        <p:txBody>
          <a:bodyPr anchor="b"/>
          <a:lstStyle>
            <a:lvl1pPr algn="l" defTabSz="914400">
              <a:defRPr sz="2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810" name="Shape 1810"/>
          <p:cNvSpPr>
            <a:spLocks noGrp="1"/>
          </p:cNvSpPr>
          <p:nvPr>
            <p:ph type="pic" sz="half" idx="13"/>
          </p:nvPr>
        </p:nvSpPr>
        <p:spPr>
          <a:xfrm>
            <a:off x="2016125" y="612775"/>
            <a:ext cx="6172200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11" name="Shape 1811"/>
          <p:cNvSpPr>
            <a:spLocks noGrp="1"/>
          </p:cNvSpPr>
          <p:nvPr>
            <p:ph type="body" sz="quarter" idx="1"/>
          </p:nvPr>
        </p:nvSpPr>
        <p:spPr>
          <a:xfrm>
            <a:off x="2016125" y="5367337"/>
            <a:ext cx="6172200" cy="804863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812" name="Shape 1812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87465"/>
      </p:ext>
    </p:extLst>
  </p:cSld>
  <p:clrMapOvr>
    <a:masterClrMapping/>
  </p:clrMapOvr>
  <p:transition xmlns:p14="http://schemas.microsoft.com/office/powerpoint/2010/main"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Shape 1819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820" name="Shape 1820"/>
          <p:cNvSpPr>
            <a:spLocks noGrp="1"/>
          </p:cNvSpPr>
          <p:nvPr>
            <p:ph type="body" idx="1"/>
          </p:nvPr>
        </p:nvSpPr>
        <p:spPr>
          <a:xfrm>
            <a:off x="771525" y="1981200"/>
            <a:ext cx="8743950" cy="41148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821" name="Shape 1821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576711"/>
      </p:ext>
    </p:extLst>
  </p:cSld>
  <p:clrMapOvr>
    <a:masterClrMapping/>
  </p:clrMapOvr>
  <p:transition xmlns:p14="http://schemas.microsoft.com/office/powerpoint/2010/main"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Shape 1828"/>
          <p:cNvSpPr>
            <a:spLocks noGrp="1"/>
          </p:cNvSpPr>
          <p:nvPr>
            <p:ph type="title"/>
          </p:nvPr>
        </p:nvSpPr>
        <p:spPr>
          <a:xfrm>
            <a:off x="7329489" y="609600"/>
            <a:ext cx="2185989" cy="54864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829" name="Shape 1829"/>
          <p:cNvSpPr>
            <a:spLocks noGrp="1"/>
          </p:cNvSpPr>
          <p:nvPr>
            <p:ph type="body" idx="1"/>
          </p:nvPr>
        </p:nvSpPr>
        <p:spPr>
          <a:xfrm>
            <a:off x="771525" y="609600"/>
            <a:ext cx="6405563" cy="54864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830" name="Shape 1830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32496"/>
      </p:ext>
    </p:extLst>
  </p:cSld>
  <p:clrMapOvr>
    <a:masterClrMapping/>
  </p:clrMapOvr>
  <p:transition xmlns:p14="http://schemas.microsoft.com/office/powerpoint/2010/main"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Shape 1837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838" name="Shape 1838"/>
          <p:cNvSpPr>
            <a:spLocks noGrp="1"/>
          </p:cNvSpPr>
          <p:nvPr>
            <p:ph type="body" sz="half" idx="1"/>
          </p:nvPr>
        </p:nvSpPr>
        <p:spPr>
          <a:xfrm>
            <a:off x="771588" y="1981200"/>
            <a:ext cx="4295776" cy="41148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839" name="Shape 1839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318998"/>
      </p:ext>
    </p:extLst>
  </p:cSld>
  <p:clrMapOvr>
    <a:masterClrMapping/>
  </p:clrMapOvr>
  <p:transition xmlns:p14="http://schemas.microsoft.com/office/powerpoint/2010/main"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Shape 1846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847" name="Shape 1847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67965"/>
      </p:ext>
    </p:extLst>
  </p:cSld>
  <p:clrMapOvr>
    <a:masterClrMapping/>
  </p:clrMapOvr>
  <p:transition xmlns:p14="http://schemas.microsoft.com/office/powerpoint/2010/main"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Shape 1854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855" name="Shape 1855"/>
          <p:cNvSpPr>
            <a:spLocks noGrp="1"/>
          </p:cNvSpPr>
          <p:nvPr>
            <p:ph type="body" sz="half" idx="1"/>
          </p:nvPr>
        </p:nvSpPr>
        <p:spPr>
          <a:xfrm>
            <a:off x="771525" y="1981200"/>
            <a:ext cx="8743950" cy="19812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856" name="Shape 1856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216459"/>
      </p:ext>
    </p:extLst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4900147"/>
      </p:ext>
    </p:extLst>
  </p:cSld>
  <p:clrMapOvr>
    <a:masterClrMapping/>
  </p:clrMapOvr>
  <p:transition xmlns:p14="http://schemas.microsoft.com/office/powerpoint/2010/main"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タイトル、2 つの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Shape 1863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864" name="Shape 1864"/>
          <p:cNvSpPr>
            <a:spLocks noGrp="1"/>
          </p:cNvSpPr>
          <p:nvPr>
            <p:ph type="body" sz="quarter" idx="1"/>
          </p:nvPr>
        </p:nvSpPr>
        <p:spPr>
          <a:xfrm>
            <a:off x="771588" y="1981200"/>
            <a:ext cx="4295776" cy="19812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865" name="Shape 1865"/>
          <p:cNvSpPr>
            <a:spLocks noGrp="1"/>
          </p:cNvSpPr>
          <p:nvPr>
            <p:ph type="body" sz="half" idx="13"/>
          </p:nvPr>
        </p:nvSpPr>
        <p:spPr>
          <a:xfrm>
            <a:off x="5219763" y="1981200"/>
            <a:ext cx="4295776" cy="4114800"/>
          </a:xfrm>
          <a:prstGeom prst="rect">
            <a:avLst/>
          </a:prstGeom>
        </p:spPr>
        <p:txBody>
          <a:bodyPr/>
          <a:lstStyle/>
          <a:p>
            <a: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866" name="Shape 1866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41775"/>
      </p:ext>
    </p:extLst>
  </p:cSld>
  <p:clrMapOvr>
    <a:masterClrMapping/>
  </p:clrMapOvr>
  <p:transition xmlns:p14="http://schemas.microsoft.com/office/powerpoint/2010/main"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タイトルと、図表または組織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Shape 1873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874" name="Shape 1874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35200"/>
      </p:ext>
    </p:extLst>
  </p:cSld>
  <p:clrMapOvr>
    <a:masterClrMapping/>
  </p:clrMapOvr>
  <p:transition xmlns:p14="http://schemas.microsoft.com/office/powerpoint/2010/main"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Shape 1881"/>
          <p:cNvSpPr>
            <a:spLocks noGrp="1"/>
          </p:cNvSpPr>
          <p:nvPr>
            <p:ph type="body" idx="1"/>
          </p:nvPr>
        </p:nvSpPr>
        <p:spPr>
          <a:xfrm>
            <a:off x="771525" y="609600"/>
            <a:ext cx="8743950" cy="54864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882" name="Shape 1882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97349"/>
      </p:ext>
    </p:extLst>
  </p:cSld>
  <p:clrMapOvr>
    <a:masterClrMapping/>
  </p:clrMapOvr>
  <p:transition xmlns:p14="http://schemas.microsoft.com/office/powerpoint/2010/main"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Shape 1889"/>
          <p:cNvSpPr>
            <a:spLocks noGrp="1"/>
          </p:cNvSpPr>
          <p:nvPr>
            <p:ph type="title"/>
          </p:nvPr>
        </p:nvSpPr>
        <p:spPr>
          <a:xfrm>
            <a:off x="771525" y="2130460"/>
            <a:ext cx="8743950" cy="1470026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890" name="Shape 1890"/>
          <p:cNvSpPr>
            <a:spLocks noGrp="1"/>
          </p:cNvSpPr>
          <p:nvPr>
            <p:ph type="body" sz="quarter" idx="1"/>
          </p:nvPr>
        </p:nvSpPr>
        <p:spPr>
          <a:xfrm>
            <a:off x="1543050" y="3886200"/>
            <a:ext cx="7200900" cy="1752600"/>
          </a:xfrm>
          <a:prstGeom prst="rect">
            <a:avLst/>
          </a:prstGeom>
        </p:spPr>
        <p:txBody>
          <a:bodyPr/>
          <a:lstStyle>
            <a:lvl1pPr marL="0" indent="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891" name="Shape 1891"/>
          <p:cNvSpPr>
            <a:spLocks noGrp="1"/>
          </p:cNvSpPr>
          <p:nvPr>
            <p:ph type="sldNum" sz="quarter" idx="2"/>
          </p:nvPr>
        </p:nvSpPr>
        <p:spPr>
          <a:xfrm>
            <a:off x="9880803" y="6632609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7116"/>
      </p:ext>
    </p:extLst>
  </p:cSld>
  <p:clrMapOvr>
    <a:masterClrMapping/>
  </p:clrMapOvr>
  <p:transition xmlns:p14="http://schemas.microsoft.com/office/powerpoint/2010/main"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Shape 18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899" name="Shape 1899"/>
          <p:cNvSpPr>
            <a:spLocks noGrp="1"/>
          </p:cNvSpPr>
          <p:nvPr>
            <p:ph type="body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900" name="Shape 1900"/>
          <p:cNvSpPr>
            <a:spLocks noGrp="1"/>
          </p:cNvSpPr>
          <p:nvPr>
            <p:ph type="sldNum" sz="quarter" idx="2"/>
          </p:nvPr>
        </p:nvSpPr>
        <p:spPr>
          <a:xfrm>
            <a:off x="9880803" y="6632609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7614992"/>
      </p:ext>
    </p:extLst>
  </p:cSld>
  <p:clrMapOvr>
    <a:masterClrMapping/>
  </p:clrMapOvr>
  <p:transition xmlns:p14="http://schemas.microsoft.com/office/powerpoint/2010/main"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Shape 1907"/>
          <p:cNvSpPr>
            <a:spLocks noGrp="1"/>
          </p:cNvSpPr>
          <p:nvPr>
            <p:ph type="title"/>
          </p:nvPr>
        </p:nvSpPr>
        <p:spPr>
          <a:xfrm>
            <a:off x="812601" y="4406934"/>
            <a:ext cx="8743951" cy="1362076"/>
          </a:xfrm>
          <a:prstGeom prst="rect">
            <a:avLst/>
          </a:prstGeom>
        </p:spPr>
        <p:txBody>
          <a:bodyPr anchor="t"/>
          <a:lstStyle>
            <a:lvl1pPr algn="l" defTabSz="914400">
              <a:defRPr sz="4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908" name="Shape 1908"/>
          <p:cNvSpPr>
            <a:spLocks noGrp="1"/>
          </p:cNvSpPr>
          <p:nvPr>
            <p:ph type="body" sz="quarter" idx="1"/>
          </p:nvPr>
        </p:nvSpPr>
        <p:spPr>
          <a:xfrm>
            <a:off x="812601" y="2906713"/>
            <a:ext cx="8743951" cy="1500188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909" name="Shape 1909"/>
          <p:cNvSpPr>
            <a:spLocks noGrp="1"/>
          </p:cNvSpPr>
          <p:nvPr>
            <p:ph type="sldNum" sz="quarter" idx="2"/>
          </p:nvPr>
        </p:nvSpPr>
        <p:spPr>
          <a:xfrm>
            <a:off x="9880803" y="6632609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0283249"/>
      </p:ext>
    </p:extLst>
  </p:cSld>
  <p:clrMapOvr>
    <a:masterClrMapping/>
  </p:clrMapOvr>
  <p:transition xmlns:p14="http://schemas.microsoft.com/office/powerpoint/2010/main"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Shape 19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917" name="Shape 1917"/>
          <p:cNvSpPr>
            <a:spLocks noGrp="1"/>
          </p:cNvSpPr>
          <p:nvPr>
            <p:ph type="body" sz="half" idx="1"/>
          </p:nvPr>
        </p:nvSpPr>
        <p:spPr>
          <a:xfrm>
            <a:off x="514350" y="1600206"/>
            <a:ext cx="4543425" cy="4525963"/>
          </a:xfrm>
          <a:prstGeom prst="rect">
            <a:avLst/>
          </a:prstGeom>
        </p:spPr>
        <p:txBody>
          <a:bodyPr/>
          <a:lstStyle>
            <a:lvl1pPr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918" name="Shape 1918"/>
          <p:cNvSpPr>
            <a:spLocks noGrp="1"/>
          </p:cNvSpPr>
          <p:nvPr>
            <p:ph type="sldNum" sz="quarter" idx="2"/>
          </p:nvPr>
        </p:nvSpPr>
        <p:spPr>
          <a:xfrm>
            <a:off x="9880803" y="6632609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0371449"/>
      </p:ext>
    </p:extLst>
  </p:cSld>
  <p:clrMapOvr>
    <a:masterClrMapping/>
  </p:clrMapOvr>
  <p:transition xmlns:p14="http://schemas.microsoft.com/office/powerpoint/2010/main"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" name="Shape 19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926" name="Shape 1926"/>
          <p:cNvSpPr>
            <a:spLocks noGrp="1"/>
          </p:cNvSpPr>
          <p:nvPr>
            <p:ph type="body" sz="quarter" idx="1"/>
          </p:nvPr>
        </p:nvSpPr>
        <p:spPr>
          <a:xfrm>
            <a:off x="514354" y="1535112"/>
            <a:ext cx="4545214" cy="639763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927" name="Shape 1927"/>
          <p:cNvSpPr>
            <a:spLocks noGrp="1"/>
          </p:cNvSpPr>
          <p:nvPr>
            <p:ph type="body" sz="quarter" idx="13"/>
          </p:nvPr>
        </p:nvSpPr>
        <p:spPr>
          <a:xfrm>
            <a:off x="5225670" y="1535112"/>
            <a:ext cx="4546998" cy="639763"/>
          </a:xfrm>
          <a:prstGeom prst="rect">
            <a:avLst/>
          </a:prstGeom>
        </p:spPr>
        <p:txBody>
          <a:bodyPr anchor="b"/>
          <a:lstStyle/>
          <a:p>
            <a:pPr marL="0" indent="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28" name="Shape 1928"/>
          <p:cNvSpPr>
            <a:spLocks noGrp="1"/>
          </p:cNvSpPr>
          <p:nvPr>
            <p:ph type="sldNum" sz="quarter" idx="2"/>
          </p:nvPr>
        </p:nvSpPr>
        <p:spPr>
          <a:xfrm>
            <a:off x="9880803" y="6632609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584893"/>
      </p:ext>
    </p:extLst>
  </p:cSld>
  <p:clrMapOvr>
    <a:masterClrMapping/>
  </p:clrMapOvr>
  <p:transition xmlns:p14="http://schemas.microsoft.com/office/powerpoint/2010/main"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" name="Shape 19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936" name="Shape 1936"/>
          <p:cNvSpPr>
            <a:spLocks noGrp="1"/>
          </p:cNvSpPr>
          <p:nvPr>
            <p:ph type="sldNum" sz="quarter" idx="2"/>
          </p:nvPr>
        </p:nvSpPr>
        <p:spPr>
          <a:xfrm>
            <a:off x="9880803" y="6632609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8588705"/>
      </p:ext>
    </p:extLst>
  </p:cSld>
  <p:clrMapOvr>
    <a:masterClrMapping/>
  </p:clrMapOvr>
  <p:transition xmlns:p14="http://schemas.microsoft.com/office/powerpoint/2010/main"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Shape 1943"/>
          <p:cNvSpPr>
            <a:spLocks noGrp="1"/>
          </p:cNvSpPr>
          <p:nvPr>
            <p:ph type="sldNum" sz="quarter" idx="2"/>
          </p:nvPr>
        </p:nvSpPr>
        <p:spPr>
          <a:xfrm>
            <a:off x="9880803" y="6632609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662516"/>
      </p:ext>
    </p:extLst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タイトルテキスト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4021930" y="273050"/>
            <a:ext cx="5750720" cy="5853114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half" idx="13"/>
          </p:nvPr>
        </p:nvSpPr>
        <p:spPr>
          <a:xfrm>
            <a:off x="514351" y="1435101"/>
            <a:ext cx="3384353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1189256"/>
      </p:ext>
    </p:extLst>
  </p:cSld>
  <p:clrMapOvr>
    <a:masterClrMapping/>
  </p:clrMapOvr>
  <p:transition xmlns:p14="http://schemas.microsoft.com/office/powerpoint/2010/main"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Shape 1950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353" cy="1162050"/>
          </a:xfrm>
          <a:prstGeom prst="rect">
            <a:avLst/>
          </a:prstGeom>
        </p:spPr>
        <p:txBody>
          <a:bodyPr anchor="b"/>
          <a:lstStyle>
            <a:lvl1pPr algn="l" defTabSz="914400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951" name="Shape 1951"/>
          <p:cNvSpPr>
            <a:spLocks noGrp="1"/>
          </p:cNvSpPr>
          <p:nvPr>
            <p:ph type="body" idx="1"/>
          </p:nvPr>
        </p:nvSpPr>
        <p:spPr>
          <a:xfrm>
            <a:off x="4021939" y="273085"/>
            <a:ext cx="5750720" cy="5853113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952" name="Shape 1952"/>
          <p:cNvSpPr>
            <a:spLocks noGrp="1"/>
          </p:cNvSpPr>
          <p:nvPr>
            <p:ph type="body" sz="half" idx="13"/>
          </p:nvPr>
        </p:nvSpPr>
        <p:spPr>
          <a:xfrm>
            <a:off x="514355" y="1435103"/>
            <a:ext cx="3384352" cy="4691063"/>
          </a:xfrm>
          <a:prstGeom prst="rect">
            <a:avLst/>
          </a:prstGeom>
        </p:spPr>
        <p:txBody>
          <a:bodyPr/>
          <a:lstStyle/>
          <a:p>
            <a: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53" name="Shape 1953"/>
          <p:cNvSpPr>
            <a:spLocks noGrp="1"/>
          </p:cNvSpPr>
          <p:nvPr>
            <p:ph type="sldNum" sz="quarter" idx="2"/>
          </p:nvPr>
        </p:nvSpPr>
        <p:spPr>
          <a:xfrm>
            <a:off x="9880803" y="6632609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6020087"/>
      </p:ext>
    </p:extLst>
  </p:cSld>
  <p:clrMapOvr>
    <a:masterClrMapping/>
  </p:clrMapOvr>
  <p:transition xmlns:p14="http://schemas.microsoft.com/office/powerpoint/2010/main"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Shape 1960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1" cy="566738"/>
          </a:xfrm>
          <a:prstGeom prst="rect">
            <a:avLst/>
          </a:prstGeom>
        </p:spPr>
        <p:txBody>
          <a:bodyPr anchor="b"/>
          <a:lstStyle>
            <a:lvl1pPr algn="l" defTabSz="914400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961" name="Shape 1961"/>
          <p:cNvSpPr>
            <a:spLocks noGrp="1"/>
          </p:cNvSpPr>
          <p:nvPr>
            <p:ph type="pic" sz="half" idx="13"/>
          </p:nvPr>
        </p:nvSpPr>
        <p:spPr>
          <a:xfrm>
            <a:off x="2016324" y="612775"/>
            <a:ext cx="6172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962" name="Shape 1962"/>
          <p:cNvSpPr>
            <a:spLocks noGrp="1"/>
          </p:cNvSpPr>
          <p:nvPr>
            <p:ph type="body" sz="quarter" idx="1"/>
          </p:nvPr>
        </p:nvSpPr>
        <p:spPr>
          <a:xfrm>
            <a:off x="2016324" y="5367337"/>
            <a:ext cx="6172201" cy="804863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963" name="Shape 1963"/>
          <p:cNvSpPr>
            <a:spLocks noGrp="1"/>
          </p:cNvSpPr>
          <p:nvPr>
            <p:ph type="sldNum" sz="quarter" idx="2"/>
          </p:nvPr>
        </p:nvSpPr>
        <p:spPr>
          <a:xfrm>
            <a:off x="9880803" y="6632609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006066"/>
      </p:ext>
    </p:extLst>
  </p:cSld>
  <p:clrMapOvr>
    <a:masterClrMapping/>
  </p:clrMapOvr>
  <p:transition xmlns:p14="http://schemas.microsoft.com/office/powerpoint/2010/main"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Shape 19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971" name="Shape 1971"/>
          <p:cNvSpPr>
            <a:spLocks noGrp="1"/>
          </p:cNvSpPr>
          <p:nvPr>
            <p:ph type="body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972" name="Shape 1972"/>
          <p:cNvSpPr>
            <a:spLocks noGrp="1"/>
          </p:cNvSpPr>
          <p:nvPr>
            <p:ph type="sldNum" sz="quarter" idx="2"/>
          </p:nvPr>
        </p:nvSpPr>
        <p:spPr>
          <a:xfrm>
            <a:off x="9880803" y="6632609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7696094"/>
      </p:ext>
    </p:extLst>
  </p:cSld>
  <p:clrMapOvr>
    <a:masterClrMapping/>
  </p:clrMapOvr>
  <p:transition xmlns:p14="http://schemas.microsoft.com/office/powerpoint/2010/main"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Shape 1979"/>
          <p:cNvSpPr>
            <a:spLocks noGrp="1"/>
          </p:cNvSpPr>
          <p:nvPr>
            <p:ph type="title"/>
          </p:nvPr>
        </p:nvSpPr>
        <p:spPr>
          <a:xfrm>
            <a:off x="7458075" y="274673"/>
            <a:ext cx="2314575" cy="5851526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980" name="Shape 1980"/>
          <p:cNvSpPr>
            <a:spLocks noGrp="1"/>
          </p:cNvSpPr>
          <p:nvPr>
            <p:ph type="body" idx="1"/>
          </p:nvPr>
        </p:nvSpPr>
        <p:spPr>
          <a:xfrm>
            <a:off x="514350" y="274673"/>
            <a:ext cx="6772275" cy="5851526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981" name="Shape 1981"/>
          <p:cNvSpPr>
            <a:spLocks noGrp="1"/>
          </p:cNvSpPr>
          <p:nvPr>
            <p:ph type="sldNum" sz="quarter" idx="2"/>
          </p:nvPr>
        </p:nvSpPr>
        <p:spPr>
          <a:xfrm>
            <a:off x="9880803" y="6632609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4231491"/>
      </p:ext>
    </p:extLst>
  </p:cSld>
  <p:clrMapOvr>
    <a:masterClrMapping/>
  </p:clrMapOvr>
  <p:transition xmlns:p14="http://schemas.microsoft.com/office/powerpoint/2010/main"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" name="Shape 1988"/>
          <p:cNvSpPr>
            <a:spLocks noGrp="1"/>
          </p:cNvSpPr>
          <p:nvPr>
            <p:ph type="body" idx="1"/>
          </p:nvPr>
        </p:nvSpPr>
        <p:spPr>
          <a:xfrm>
            <a:off x="514350" y="274673"/>
            <a:ext cx="9258300" cy="5851526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989" name="Shape 1989"/>
          <p:cNvSpPr>
            <a:spLocks noGrp="1"/>
          </p:cNvSpPr>
          <p:nvPr>
            <p:ph type="sldNum" sz="quarter" idx="2"/>
          </p:nvPr>
        </p:nvSpPr>
        <p:spPr>
          <a:xfrm>
            <a:off x="9880803" y="6632609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8581011"/>
      </p:ext>
    </p:extLst>
  </p:cSld>
  <p:clrMapOvr>
    <a:masterClrMapping/>
  </p:clrMapOvr>
  <p:transition xmlns:p14="http://schemas.microsoft.com/office/powerpoint/2010/main"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Shape 1996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997" name="Shape 1997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7258601"/>
      </p:ext>
    </p:extLst>
  </p:cSld>
  <p:clrMapOvr>
    <a:masterClrMapping/>
  </p:clrMapOvr>
  <p:transition xmlns:p14="http://schemas.microsoft.com/office/powerpoint/2010/main"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タイトル、メディア クリップ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Shape 2004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2005" name="Shape 2005"/>
          <p:cNvSpPr>
            <a:spLocks noGrp="1"/>
          </p:cNvSpPr>
          <p:nvPr>
            <p:ph type="media" sz="half" idx="13"/>
          </p:nvPr>
        </p:nvSpPr>
        <p:spPr>
          <a:xfrm>
            <a:off x="1312881" y="1981200"/>
            <a:ext cx="3819526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06" name="Shape 2006"/>
          <p:cNvSpPr>
            <a:spLocks noGrp="1"/>
          </p:cNvSpPr>
          <p:nvPr>
            <p:ph type="body" sz="half" idx="1"/>
          </p:nvPr>
        </p:nvSpPr>
        <p:spPr>
          <a:xfrm>
            <a:off x="5284792" y="1981200"/>
            <a:ext cx="3819526" cy="41148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007" name="Shape 2007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5618211"/>
      </p:ext>
    </p:extLst>
  </p:cSld>
  <p:clrMapOvr>
    <a:masterClrMapping/>
  </p:clrMapOvr>
  <p:transition xmlns:p14="http://schemas.microsoft.com/office/powerpoint/2010/main"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Shape 2014"/>
          <p:cNvSpPr>
            <a:spLocks noGrp="1"/>
          </p:cNvSpPr>
          <p:nvPr>
            <p:ph type="body" idx="1"/>
          </p:nvPr>
        </p:nvSpPr>
        <p:spPr>
          <a:xfrm>
            <a:off x="514350" y="274671"/>
            <a:ext cx="9258300" cy="5851526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015" name="Shape 2015"/>
          <p:cNvSpPr>
            <a:spLocks noGrp="1"/>
          </p:cNvSpPr>
          <p:nvPr>
            <p:ph type="sldNum" sz="quarter" idx="2"/>
          </p:nvPr>
        </p:nvSpPr>
        <p:spPr>
          <a:xfrm>
            <a:off x="9514026" y="6404301"/>
            <a:ext cx="258624" cy="269241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59397"/>
      </p:ext>
    </p:extLst>
  </p:cSld>
  <p:clrMapOvr>
    <a:masterClrMapping/>
  </p:clrMapOvr>
  <p:transition xmlns:p14="http://schemas.microsoft.com/office/powerpoint/2010/main"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812601" y="4406901"/>
            <a:ext cx="8743951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タイトルテキスト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812601" y="2906713"/>
            <a:ext cx="874395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8831470"/>
      </p:ext>
    </p:extLst>
  </p:cSld>
  <p:clrMapOvr>
    <a:masterClrMapping/>
  </p:clrMapOvr>
  <p:transition xmlns:p14="http://schemas.microsoft.com/office/powerpoint/2010/main"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578643" y="1600200"/>
            <a:ext cx="5122071" cy="452596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793617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B237-A748-E74B-8F17-B758E765E79E}" type="datetimeFigureOut">
              <a:rPr kumimoji="1" lang="ja-JP" altLang="en-US" smtClean="0"/>
              <a:t>20/02/23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DBFB-0022-2B4A-AFA7-1DDEB96ED85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4659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タイトルテキスト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2016324" y="612775"/>
            <a:ext cx="6172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2016324" y="5367337"/>
            <a:ext cx="61722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2642507"/>
      </p:ext>
    </p:extLst>
  </p:cSld>
  <p:clrMapOvr>
    <a:masterClrMapping/>
  </p:clrMapOvr>
  <p:transition xmlns:p14="http://schemas.microsoft.com/office/powerpoint/2010/main"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514350" y="1535112"/>
            <a:ext cx="4545213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5225653" y="1535112"/>
            <a:ext cx="4546998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048215"/>
      </p:ext>
    </p:extLst>
  </p:cSld>
  <p:clrMapOvr>
    <a:masterClrMapping/>
  </p:clrMapOvr>
  <p:transition xmlns:p14="http://schemas.microsoft.com/office/powerpoint/2010/main"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487986"/>
      </p:ext>
    </p:extLst>
  </p:cSld>
  <p:clrMapOvr>
    <a:masterClrMapping/>
  </p:clrMapOvr>
  <p:transition xmlns:p14="http://schemas.microsoft.com/office/powerpoint/2010/main"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タイトルテキスト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4021930" y="273050"/>
            <a:ext cx="5750720" cy="5853114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half" idx="13"/>
          </p:nvPr>
        </p:nvSpPr>
        <p:spPr>
          <a:xfrm>
            <a:off x="514351" y="1435101"/>
            <a:ext cx="3384353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1140614"/>
      </p:ext>
    </p:extLst>
  </p:cSld>
  <p:clrMapOvr>
    <a:masterClrMapping/>
  </p:clrMapOvr>
  <p:transition xmlns:p14="http://schemas.microsoft.com/office/powerpoint/2010/main"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タイトルテキスト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2016324" y="612775"/>
            <a:ext cx="6172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2016324" y="5367337"/>
            <a:ext cx="61722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1706047"/>
      </p:ext>
    </p:extLst>
  </p:cSld>
  <p:clrMapOvr>
    <a:masterClrMapping/>
  </p:clrMapOvr>
  <p:transition xmlns:p14="http://schemas.microsoft.com/office/powerpoint/2010/main"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925807"/>
      </p:ext>
    </p:extLst>
  </p:cSld>
  <p:clrMapOvr>
    <a:masterClrMapping/>
  </p:clrMapOvr>
  <p:transition xmlns:p14="http://schemas.microsoft.com/office/powerpoint/2010/main"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8390335" y="274639"/>
            <a:ext cx="2603898" cy="5851526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578643" y="274639"/>
            <a:ext cx="7640242" cy="5851526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5344513"/>
      </p:ext>
    </p:extLst>
  </p:cSld>
  <p:clrMapOvr>
    <a:masterClrMapping/>
  </p:clrMapOvr>
  <p:transition xmlns:p14="http://schemas.microsoft.com/office/powerpoint/2010/main"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body" idx="1"/>
          </p:nvPr>
        </p:nvSpPr>
        <p:spPr>
          <a:xfrm>
            <a:off x="514350" y="274649"/>
            <a:ext cx="9258300" cy="5851526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11" name="Shape 111"/>
          <p:cNvSpPr>
            <a:spLocks noGrp="1"/>
          </p:cNvSpPr>
          <p:nvPr>
            <p:ph type="sldNum" sz="quarter" idx="2"/>
          </p:nvPr>
        </p:nvSpPr>
        <p:spPr>
          <a:xfrm>
            <a:off x="9516110" y="6401181"/>
            <a:ext cx="256541" cy="275467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04126"/>
      </p:ext>
    </p:extLst>
  </p:cSld>
  <p:clrMapOvr>
    <a:masterClrMapping/>
  </p:clrMapOvr>
  <p:transition xmlns:p14="http://schemas.microsoft.com/office/powerpoint/2010/main"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812800" y="4406998"/>
            <a:ext cx="8743950" cy="1362076"/>
          </a:xfrm>
          <a:prstGeom prst="rect">
            <a:avLst/>
          </a:prstGeom>
        </p:spPr>
        <p:txBody>
          <a:bodyPr anchor="t"/>
          <a:lstStyle>
            <a:lvl1pPr algn="l" defTabSz="914400">
              <a:defRPr sz="4000" b="1" cap="all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xfrm>
            <a:off x="812800" y="2906713"/>
            <a:ext cx="8743950" cy="1500188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38" name="Shape 138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82036"/>
      </p:ext>
    </p:extLst>
  </p:cSld>
  <p:clrMapOvr>
    <a:masterClrMapping/>
  </p:clrMapOvr>
  <p:transition xmlns:p14="http://schemas.microsoft.com/office/powerpoint/2010/main"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46" name="Shape 146"/>
          <p:cNvSpPr>
            <a:spLocks noGrp="1"/>
          </p:cNvSpPr>
          <p:nvPr>
            <p:ph type="body" sz="half" idx="1"/>
          </p:nvPr>
        </p:nvSpPr>
        <p:spPr>
          <a:xfrm>
            <a:off x="771579" y="1981200"/>
            <a:ext cx="4295776" cy="4114800"/>
          </a:xfrm>
          <a:prstGeom prst="rect">
            <a:avLst/>
          </a:prstGeom>
        </p:spPr>
        <p:txBody>
          <a:bodyPr/>
          <a:lstStyle>
            <a:lvl1pPr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90575" indent="-333375"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34439" indent="-320039"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27200" indent="-355600"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84400" indent="-355600"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47" name="Shape 147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642680"/>
      </p:ext>
    </p:extLst>
  </p:cSld>
  <p:clrMapOvr>
    <a:masterClrMapping/>
  </p:clrMapOvr>
  <p:transition xmlns:p14="http://schemas.microsoft.com/office/powerpoint/2010/main"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xfrm>
            <a:off x="514351" y="1535112"/>
            <a:ext cx="4545015" cy="639763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3"/>
          </p:nvPr>
        </p:nvSpPr>
        <p:spPr>
          <a:xfrm>
            <a:off x="5226051" y="1535112"/>
            <a:ext cx="4546601" cy="639763"/>
          </a:xfrm>
          <a:prstGeom prst="rect">
            <a:avLst/>
          </a:prstGeom>
        </p:spPr>
        <p:txBody>
          <a:bodyPr anchor="b"/>
          <a:lstStyle/>
          <a:p>
            <a:pPr marL="0" indent="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772776"/>
      </p:ext>
    </p:extLst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7682488"/>
      </p:ext>
    </p:extLst>
  </p:cSld>
  <p:clrMapOvr>
    <a:masterClrMapping/>
  </p:clrMapOvr>
  <p:transition xmlns:p14="http://schemas.microsoft.com/office/powerpoint/2010/main" spd="med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65" name="Shape 165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738222"/>
      </p:ext>
    </p:extLst>
  </p:cSld>
  <p:clrMapOvr>
    <a:masterClrMapping/>
  </p:clrMapOvr>
  <p:transition xmlns:p14="http://schemas.microsoft.com/office/powerpoint/2010/main"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32058"/>
      </p:ext>
    </p:extLst>
  </p:cSld>
  <p:clrMapOvr>
    <a:masterClrMapping/>
  </p:clrMapOvr>
  <p:transition xmlns:p14="http://schemas.microsoft.com/office/powerpoint/2010/main"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551" cy="1162050"/>
          </a:xfrm>
          <a:prstGeom prst="rect">
            <a:avLst/>
          </a:prstGeom>
        </p:spPr>
        <p:txBody>
          <a:bodyPr anchor="b"/>
          <a:lstStyle>
            <a:lvl1pPr algn="l" defTabSz="914400">
              <a:defRPr sz="2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80" name="Shape 180"/>
          <p:cNvSpPr>
            <a:spLocks noGrp="1"/>
          </p:cNvSpPr>
          <p:nvPr>
            <p:ph type="body" idx="1"/>
          </p:nvPr>
        </p:nvSpPr>
        <p:spPr>
          <a:xfrm>
            <a:off x="4022726" y="273148"/>
            <a:ext cx="5749926" cy="5853113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81" name="Shape 181"/>
          <p:cNvSpPr>
            <a:spLocks noGrp="1"/>
          </p:cNvSpPr>
          <p:nvPr>
            <p:ph type="body" sz="half" idx="13"/>
          </p:nvPr>
        </p:nvSpPr>
        <p:spPr>
          <a:xfrm>
            <a:off x="514354" y="1435103"/>
            <a:ext cx="3384551" cy="4691063"/>
          </a:xfrm>
          <a:prstGeom prst="rect">
            <a:avLst/>
          </a:prstGeom>
        </p:spPr>
        <p:txBody>
          <a:bodyPr/>
          <a:lstStyle/>
          <a:p>
            <a: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794995"/>
      </p:ext>
    </p:extLst>
  </p:cSld>
  <p:clrMapOvr>
    <a:masterClrMapping/>
  </p:clrMapOvr>
  <p:transition xmlns:p14="http://schemas.microsoft.com/office/powerpoint/2010/main"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  <a:prstGeom prst="rect">
            <a:avLst/>
          </a:prstGeom>
        </p:spPr>
        <p:txBody>
          <a:bodyPr anchor="b"/>
          <a:lstStyle>
            <a:lvl1pPr algn="l" defTabSz="914400">
              <a:defRPr sz="2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90" name="Shape 190"/>
          <p:cNvSpPr>
            <a:spLocks noGrp="1"/>
          </p:cNvSpPr>
          <p:nvPr>
            <p:ph type="pic" sz="half" idx="13"/>
          </p:nvPr>
        </p:nvSpPr>
        <p:spPr>
          <a:xfrm>
            <a:off x="2016125" y="612775"/>
            <a:ext cx="6172200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91" name="Shape 191"/>
          <p:cNvSpPr>
            <a:spLocks noGrp="1"/>
          </p:cNvSpPr>
          <p:nvPr>
            <p:ph type="body" sz="quarter" idx="1"/>
          </p:nvPr>
        </p:nvSpPr>
        <p:spPr>
          <a:xfrm>
            <a:off x="2016125" y="5367337"/>
            <a:ext cx="6172200" cy="804863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92" name="Shape 192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166173"/>
      </p:ext>
    </p:extLst>
  </p:cSld>
  <p:clrMapOvr>
    <a:masterClrMapping/>
  </p:clrMapOvr>
  <p:transition xmlns:p14="http://schemas.microsoft.com/office/powerpoint/2010/main"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200" name="Shape 200"/>
          <p:cNvSpPr>
            <a:spLocks noGrp="1"/>
          </p:cNvSpPr>
          <p:nvPr>
            <p:ph type="body" idx="1"/>
          </p:nvPr>
        </p:nvSpPr>
        <p:spPr>
          <a:xfrm>
            <a:off x="771525" y="1981200"/>
            <a:ext cx="8743950" cy="41148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01" name="Shape 201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611069"/>
      </p:ext>
    </p:extLst>
  </p:cSld>
  <p:clrMapOvr>
    <a:masterClrMapping/>
  </p:clrMapOvr>
  <p:transition xmlns:p14="http://schemas.microsoft.com/office/powerpoint/2010/main"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/>
          </p:cNvSpPr>
          <p:nvPr>
            <p:ph type="title"/>
          </p:nvPr>
        </p:nvSpPr>
        <p:spPr>
          <a:xfrm>
            <a:off x="7329489" y="609600"/>
            <a:ext cx="2185989" cy="54864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209" name="Shape 209"/>
          <p:cNvSpPr>
            <a:spLocks noGrp="1"/>
          </p:cNvSpPr>
          <p:nvPr>
            <p:ph type="body" idx="1"/>
          </p:nvPr>
        </p:nvSpPr>
        <p:spPr>
          <a:xfrm>
            <a:off x="771525" y="609600"/>
            <a:ext cx="6405563" cy="54864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10" name="Shape 210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08505"/>
      </p:ext>
    </p:extLst>
  </p:cSld>
  <p:clrMapOvr>
    <a:masterClrMapping/>
  </p:clrMapOvr>
  <p:transition xmlns:p14="http://schemas.microsoft.com/office/powerpoint/2010/main"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sz="half" idx="1"/>
          </p:nvPr>
        </p:nvSpPr>
        <p:spPr>
          <a:xfrm>
            <a:off x="771579" y="1981200"/>
            <a:ext cx="4295776" cy="41148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19" name="Shape 219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068207"/>
      </p:ext>
    </p:extLst>
  </p:cSld>
  <p:clrMapOvr>
    <a:masterClrMapping/>
  </p:clrMapOvr>
  <p:transition xmlns:p14="http://schemas.microsoft.com/office/powerpoint/2010/main"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227" name="Shape 227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629942"/>
      </p:ext>
    </p:extLst>
  </p:cSld>
  <p:clrMapOvr>
    <a:masterClrMapping/>
  </p:clrMapOvr>
  <p:transition xmlns:p14="http://schemas.microsoft.com/office/powerpoint/2010/main"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235" name="Shape 235"/>
          <p:cNvSpPr>
            <a:spLocks noGrp="1"/>
          </p:cNvSpPr>
          <p:nvPr>
            <p:ph type="body" sz="half" idx="1"/>
          </p:nvPr>
        </p:nvSpPr>
        <p:spPr>
          <a:xfrm>
            <a:off x="771525" y="1981200"/>
            <a:ext cx="8743950" cy="19812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36" name="Shape 236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710896"/>
      </p:ext>
    </p:extLst>
  </p:cSld>
  <p:clrMapOvr>
    <a:masterClrMapping/>
  </p:clrMapOvr>
  <p:transition xmlns:p14="http://schemas.microsoft.com/office/powerpoint/2010/main"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253" name="Shape 253"/>
          <p:cNvSpPr>
            <a:spLocks noGrp="1"/>
          </p:cNvSpPr>
          <p:nvPr>
            <p:ph type="body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54" name="Shape 254"/>
          <p:cNvSpPr>
            <a:spLocks noGrp="1"/>
          </p:cNvSpPr>
          <p:nvPr>
            <p:ph type="sldNum" sz="quarter" idx="2"/>
          </p:nvPr>
        </p:nvSpPr>
        <p:spPr>
          <a:xfrm>
            <a:off x="9880803" y="663259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1853690"/>
      </p:ext>
    </p:extLst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8390335" y="274639"/>
            <a:ext cx="2603898" cy="5851526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578643" y="274639"/>
            <a:ext cx="7640242" cy="5851526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5179417"/>
      </p:ext>
    </p:extLst>
  </p:cSld>
  <p:clrMapOvr>
    <a:masterClrMapping/>
  </p:clrMapOvr>
  <p:transition xmlns:p14="http://schemas.microsoft.com/office/powerpoint/2010/main" spd="med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/>
          </p:cNvSpPr>
          <p:nvPr>
            <p:ph type="title"/>
          </p:nvPr>
        </p:nvSpPr>
        <p:spPr>
          <a:xfrm>
            <a:off x="812601" y="4406917"/>
            <a:ext cx="8743951" cy="1362076"/>
          </a:xfrm>
          <a:prstGeom prst="rect">
            <a:avLst/>
          </a:prstGeom>
        </p:spPr>
        <p:txBody>
          <a:bodyPr anchor="t"/>
          <a:lstStyle>
            <a:lvl1pPr algn="l" defTabSz="914400">
              <a:defRPr sz="4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262" name="Shape 262"/>
          <p:cNvSpPr>
            <a:spLocks noGrp="1"/>
          </p:cNvSpPr>
          <p:nvPr>
            <p:ph type="body" sz="quarter" idx="1"/>
          </p:nvPr>
        </p:nvSpPr>
        <p:spPr>
          <a:xfrm>
            <a:off x="812601" y="2906713"/>
            <a:ext cx="8743951" cy="1500188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63" name="Shape 263"/>
          <p:cNvSpPr>
            <a:spLocks noGrp="1"/>
          </p:cNvSpPr>
          <p:nvPr>
            <p:ph type="sldNum" sz="quarter" idx="2"/>
          </p:nvPr>
        </p:nvSpPr>
        <p:spPr>
          <a:xfrm>
            <a:off x="9880803" y="663259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7187928"/>
      </p:ext>
    </p:extLst>
  </p:cSld>
  <p:clrMapOvr>
    <a:masterClrMapping/>
  </p:clrMapOvr>
  <p:transition xmlns:p14="http://schemas.microsoft.com/office/powerpoint/2010/main" spd="med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271" name="Shape 271"/>
          <p:cNvSpPr>
            <a:spLocks noGrp="1"/>
          </p:cNvSpPr>
          <p:nvPr>
            <p:ph type="body" sz="half" idx="1"/>
          </p:nvPr>
        </p:nvSpPr>
        <p:spPr>
          <a:xfrm>
            <a:off x="514350" y="1600206"/>
            <a:ext cx="4543425" cy="4525963"/>
          </a:xfrm>
          <a:prstGeom prst="rect">
            <a:avLst/>
          </a:prstGeom>
        </p:spPr>
        <p:txBody>
          <a:bodyPr/>
          <a:lstStyle>
            <a:lvl1pPr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72" name="Shape 272"/>
          <p:cNvSpPr>
            <a:spLocks noGrp="1"/>
          </p:cNvSpPr>
          <p:nvPr>
            <p:ph type="sldNum" sz="quarter" idx="2"/>
          </p:nvPr>
        </p:nvSpPr>
        <p:spPr>
          <a:xfrm>
            <a:off x="9880803" y="663259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937738"/>
      </p:ext>
    </p:extLst>
  </p:cSld>
  <p:clrMapOvr>
    <a:masterClrMapping/>
  </p:clrMapOvr>
  <p:transition xmlns:p14="http://schemas.microsoft.com/office/powerpoint/2010/main"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280" name="Shape 280"/>
          <p:cNvSpPr>
            <a:spLocks noGrp="1"/>
          </p:cNvSpPr>
          <p:nvPr>
            <p:ph type="body" sz="quarter" idx="1"/>
          </p:nvPr>
        </p:nvSpPr>
        <p:spPr>
          <a:xfrm>
            <a:off x="514354" y="1535112"/>
            <a:ext cx="4545214" cy="639763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81" name="Shape 281"/>
          <p:cNvSpPr>
            <a:spLocks noGrp="1"/>
          </p:cNvSpPr>
          <p:nvPr>
            <p:ph type="body" sz="quarter" idx="13"/>
          </p:nvPr>
        </p:nvSpPr>
        <p:spPr>
          <a:xfrm>
            <a:off x="5225660" y="1535112"/>
            <a:ext cx="4546997" cy="639763"/>
          </a:xfrm>
          <a:prstGeom prst="rect">
            <a:avLst/>
          </a:prstGeom>
        </p:spPr>
        <p:txBody>
          <a:bodyPr anchor="b"/>
          <a:lstStyle/>
          <a:p>
            <a:pPr marL="0" indent="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sldNum" sz="quarter" idx="2"/>
          </p:nvPr>
        </p:nvSpPr>
        <p:spPr>
          <a:xfrm>
            <a:off x="9880803" y="663259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0555251"/>
      </p:ext>
    </p:extLst>
  </p:cSld>
  <p:clrMapOvr>
    <a:masterClrMapping/>
  </p:clrMapOvr>
  <p:transition xmlns:p14="http://schemas.microsoft.com/office/powerpoint/2010/main"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/>
          </p:cNvSpPr>
          <p:nvPr>
            <p:ph type="sldNum" sz="quarter" idx="2"/>
          </p:nvPr>
        </p:nvSpPr>
        <p:spPr>
          <a:xfrm>
            <a:off x="9880803" y="663259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0912129"/>
      </p:ext>
    </p:extLst>
  </p:cSld>
  <p:clrMapOvr>
    <a:masterClrMapping/>
  </p:clrMapOvr>
  <p:transition xmlns:p14="http://schemas.microsoft.com/office/powerpoint/2010/main"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352" cy="1162050"/>
          </a:xfrm>
          <a:prstGeom prst="rect">
            <a:avLst/>
          </a:prstGeom>
        </p:spPr>
        <p:txBody>
          <a:bodyPr anchor="b"/>
          <a:lstStyle>
            <a:lvl1pPr algn="l" defTabSz="914400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305" name="Shape 305"/>
          <p:cNvSpPr>
            <a:spLocks noGrp="1"/>
          </p:cNvSpPr>
          <p:nvPr>
            <p:ph type="body" idx="1"/>
          </p:nvPr>
        </p:nvSpPr>
        <p:spPr>
          <a:xfrm>
            <a:off x="4021939" y="273067"/>
            <a:ext cx="5750720" cy="5853113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306" name="Shape 306"/>
          <p:cNvSpPr>
            <a:spLocks noGrp="1"/>
          </p:cNvSpPr>
          <p:nvPr>
            <p:ph type="body" sz="half" idx="13"/>
          </p:nvPr>
        </p:nvSpPr>
        <p:spPr>
          <a:xfrm>
            <a:off x="514354" y="1435103"/>
            <a:ext cx="3384353" cy="4691063"/>
          </a:xfrm>
          <a:prstGeom prst="rect">
            <a:avLst/>
          </a:prstGeom>
        </p:spPr>
        <p:txBody>
          <a:bodyPr/>
          <a:lstStyle/>
          <a:p>
            <a: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07" name="Shape 307"/>
          <p:cNvSpPr>
            <a:spLocks noGrp="1"/>
          </p:cNvSpPr>
          <p:nvPr>
            <p:ph type="sldNum" sz="quarter" idx="2"/>
          </p:nvPr>
        </p:nvSpPr>
        <p:spPr>
          <a:xfrm>
            <a:off x="9880803" y="663259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8124829"/>
      </p:ext>
    </p:extLst>
  </p:cSld>
  <p:clrMapOvr>
    <a:masterClrMapping/>
  </p:clrMapOvr>
  <p:transition xmlns:p14="http://schemas.microsoft.com/office/powerpoint/2010/main"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1" cy="566738"/>
          </a:xfrm>
          <a:prstGeom prst="rect">
            <a:avLst/>
          </a:prstGeom>
        </p:spPr>
        <p:txBody>
          <a:bodyPr anchor="b"/>
          <a:lstStyle>
            <a:lvl1pPr algn="l" defTabSz="914400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315" name="Shape 315"/>
          <p:cNvSpPr>
            <a:spLocks noGrp="1"/>
          </p:cNvSpPr>
          <p:nvPr>
            <p:ph type="pic" sz="half" idx="13"/>
          </p:nvPr>
        </p:nvSpPr>
        <p:spPr>
          <a:xfrm>
            <a:off x="2016324" y="612775"/>
            <a:ext cx="6172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16" name="Shape 316"/>
          <p:cNvSpPr>
            <a:spLocks noGrp="1"/>
          </p:cNvSpPr>
          <p:nvPr>
            <p:ph type="body" sz="quarter" idx="1"/>
          </p:nvPr>
        </p:nvSpPr>
        <p:spPr>
          <a:xfrm>
            <a:off x="2016324" y="5367337"/>
            <a:ext cx="6172201" cy="804863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317" name="Shape 317"/>
          <p:cNvSpPr>
            <a:spLocks noGrp="1"/>
          </p:cNvSpPr>
          <p:nvPr>
            <p:ph type="sldNum" sz="quarter" idx="2"/>
          </p:nvPr>
        </p:nvSpPr>
        <p:spPr>
          <a:xfrm>
            <a:off x="9880803" y="663259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5656622"/>
      </p:ext>
    </p:extLst>
  </p:cSld>
  <p:clrMapOvr>
    <a:masterClrMapping/>
  </p:clrMapOvr>
  <p:transition xmlns:p14="http://schemas.microsoft.com/office/powerpoint/2010/main"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325" name="Shape 325"/>
          <p:cNvSpPr>
            <a:spLocks noGrp="1"/>
          </p:cNvSpPr>
          <p:nvPr>
            <p:ph type="body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326" name="Shape 326"/>
          <p:cNvSpPr>
            <a:spLocks noGrp="1"/>
          </p:cNvSpPr>
          <p:nvPr>
            <p:ph type="sldNum" sz="quarter" idx="2"/>
          </p:nvPr>
        </p:nvSpPr>
        <p:spPr>
          <a:xfrm>
            <a:off x="9880803" y="663259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3442796"/>
      </p:ext>
    </p:extLst>
  </p:cSld>
  <p:clrMapOvr>
    <a:masterClrMapping/>
  </p:clrMapOvr>
  <p:transition xmlns:p14="http://schemas.microsoft.com/office/powerpoint/2010/main"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/>
          </p:cNvSpPr>
          <p:nvPr>
            <p:ph type="title"/>
          </p:nvPr>
        </p:nvSpPr>
        <p:spPr>
          <a:xfrm>
            <a:off x="7458075" y="274654"/>
            <a:ext cx="2314575" cy="5851526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334" name="Shape 334"/>
          <p:cNvSpPr>
            <a:spLocks noGrp="1"/>
          </p:cNvSpPr>
          <p:nvPr>
            <p:ph type="body" idx="1"/>
          </p:nvPr>
        </p:nvSpPr>
        <p:spPr>
          <a:xfrm>
            <a:off x="514350" y="274654"/>
            <a:ext cx="6772275" cy="5851526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335" name="Shape 335"/>
          <p:cNvSpPr>
            <a:spLocks noGrp="1"/>
          </p:cNvSpPr>
          <p:nvPr>
            <p:ph type="sldNum" sz="quarter" idx="2"/>
          </p:nvPr>
        </p:nvSpPr>
        <p:spPr>
          <a:xfrm>
            <a:off x="9880803" y="663259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7715451"/>
      </p:ext>
    </p:extLst>
  </p:cSld>
  <p:clrMapOvr>
    <a:masterClrMapping/>
  </p:clrMapOvr>
  <p:transition xmlns:p14="http://schemas.microsoft.com/office/powerpoint/2010/main"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351" name="Shape 351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2083199"/>
      </p:ext>
    </p:extLst>
  </p:cSld>
  <p:clrMapOvr>
    <a:masterClrMapping/>
  </p:clrMapOvr>
  <p:transition xmlns:p14="http://schemas.microsoft.com/office/powerpoint/2010/main"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/>
          </p:cNvSpPr>
          <p:nvPr>
            <p:ph type="title"/>
          </p:nvPr>
        </p:nvSpPr>
        <p:spPr>
          <a:xfrm>
            <a:off x="812800" y="4406996"/>
            <a:ext cx="8743950" cy="1362076"/>
          </a:xfrm>
          <a:prstGeom prst="rect">
            <a:avLst/>
          </a:prstGeom>
        </p:spPr>
        <p:txBody>
          <a:bodyPr anchor="t"/>
          <a:lstStyle>
            <a:lvl1pPr algn="l" defTabSz="914400">
              <a:defRPr sz="4000" b="1" cap="all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377" name="Shape 377"/>
          <p:cNvSpPr>
            <a:spLocks noGrp="1"/>
          </p:cNvSpPr>
          <p:nvPr>
            <p:ph type="body" sz="quarter" idx="1"/>
          </p:nvPr>
        </p:nvSpPr>
        <p:spPr>
          <a:xfrm>
            <a:off x="812800" y="2906713"/>
            <a:ext cx="8743950" cy="1500188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378" name="Shape 378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383552"/>
      </p:ext>
    </p:extLst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body" idx="1"/>
          </p:nvPr>
        </p:nvSpPr>
        <p:spPr>
          <a:xfrm>
            <a:off x="514350" y="274649"/>
            <a:ext cx="9258300" cy="5851526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11" name="Shape 111"/>
          <p:cNvSpPr>
            <a:spLocks noGrp="1"/>
          </p:cNvSpPr>
          <p:nvPr>
            <p:ph type="sldNum" sz="quarter" idx="2"/>
          </p:nvPr>
        </p:nvSpPr>
        <p:spPr>
          <a:xfrm>
            <a:off x="9516110" y="6401181"/>
            <a:ext cx="256541" cy="275467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917197"/>
      </p:ext>
    </p:extLst>
  </p:cSld>
  <p:clrMapOvr>
    <a:masterClrMapping/>
  </p:clrMapOvr>
  <p:transition xmlns:p14="http://schemas.microsoft.com/office/powerpoint/2010/main" spd="med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386" name="Shape 386"/>
          <p:cNvSpPr>
            <a:spLocks noGrp="1"/>
          </p:cNvSpPr>
          <p:nvPr>
            <p:ph type="body" sz="half" idx="1"/>
          </p:nvPr>
        </p:nvSpPr>
        <p:spPr>
          <a:xfrm>
            <a:off x="771579" y="1981200"/>
            <a:ext cx="4295776" cy="4114800"/>
          </a:xfrm>
          <a:prstGeom prst="rect">
            <a:avLst/>
          </a:prstGeom>
        </p:spPr>
        <p:txBody>
          <a:bodyPr/>
          <a:lstStyle>
            <a:lvl1pPr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90575" indent="-333375"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34439" indent="-320039"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27200" indent="-355600"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84400" indent="-355600"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387" name="Shape 387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613994"/>
      </p:ext>
    </p:extLst>
  </p:cSld>
  <p:clrMapOvr>
    <a:masterClrMapping/>
  </p:clrMapOvr>
  <p:transition xmlns:p14="http://schemas.microsoft.com/office/powerpoint/2010/main" spd="med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395" name="Shape 395"/>
          <p:cNvSpPr>
            <a:spLocks noGrp="1"/>
          </p:cNvSpPr>
          <p:nvPr>
            <p:ph type="body" sz="quarter" idx="1"/>
          </p:nvPr>
        </p:nvSpPr>
        <p:spPr>
          <a:xfrm>
            <a:off x="514351" y="1535112"/>
            <a:ext cx="4545015" cy="639763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396" name="Shape 396"/>
          <p:cNvSpPr>
            <a:spLocks noGrp="1"/>
          </p:cNvSpPr>
          <p:nvPr>
            <p:ph type="body" sz="quarter" idx="13"/>
          </p:nvPr>
        </p:nvSpPr>
        <p:spPr>
          <a:xfrm>
            <a:off x="5226051" y="1535112"/>
            <a:ext cx="4546601" cy="639763"/>
          </a:xfrm>
          <a:prstGeom prst="rect">
            <a:avLst/>
          </a:prstGeom>
        </p:spPr>
        <p:txBody>
          <a:bodyPr anchor="b"/>
          <a:lstStyle/>
          <a:p>
            <a:pPr marL="0" indent="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397" name="Shape 397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351455"/>
      </p:ext>
    </p:extLst>
  </p:cSld>
  <p:clrMapOvr>
    <a:masterClrMapping/>
  </p:clrMapOvr>
  <p:transition xmlns:p14="http://schemas.microsoft.com/office/powerpoint/2010/main" spd="med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405" name="Shape 405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685841"/>
      </p:ext>
    </p:extLst>
  </p:cSld>
  <p:clrMapOvr>
    <a:masterClrMapping/>
  </p:clrMapOvr>
  <p:transition xmlns:p14="http://schemas.microsoft.com/office/powerpoint/2010/main"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551" cy="1162050"/>
          </a:xfrm>
          <a:prstGeom prst="rect">
            <a:avLst/>
          </a:prstGeom>
        </p:spPr>
        <p:txBody>
          <a:bodyPr anchor="b"/>
          <a:lstStyle>
            <a:lvl1pPr algn="l" defTabSz="914400">
              <a:defRPr sz="2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420" name="Shape 420"/>
          <p:cNvSpPr>
            <a:spLocks noGrp="1"/>
          </p:cNvSpPr>
          <p:nvPr>
            <p:ph type="body" idx="1"/>
          </p:nvPr>
        </p:nvSpPr>
        <p:spPr>
          <a:xfrm>
            <a:off x="4022726" y="273145"/>
            <a:ext cx="5749926" cy="5853114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421" name="Shape 421"/>
          <p:cNvSpPr>
            <a:spLocks noGrp="1"/>
          </p:cNvSpPr>
          <p:nvPr>
            <p:ph type="body" sz="half" idx="13"/>
          </p:nvPr>
        </p:nvSpPr>
        <p:spPr>
          <a:xfrm>
            <a:off x="514354" y="1435103"/>
            <a:ext cx="3384551" cy="4691063"/>
          </a:xfrm>
          <a:prstGeom prst="rect">
            <a:avLst/>
          </a:prstGeom>
        </p:spPr>
        <p:txBody>
          <a:bodyPr/>
          <a:lstStyle/>
          <a:p>
            <a: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422" name="Shape 422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818968"/>
      </p:ext>
    </p:extLst>
  </p:cSld>
  <p:clrMapOvr>
    <a:masterClrMapping/>
  </p:clrMapOvr>
  <p:transition xmlns:p14="http://schemas.microsoft.com/office/powerpoint/2010/main" spd="med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  <a:prstGeom prst="rect">
            <a:avLst/>
          </a:prstGeom>
        </p:spPr>
        <p:txBody>
          <a:bodyPr anchor="b"/>
          <a:lstStyle>
            <a:lvl1pPr algn="l" defTabSz="914400">
              <a:defRPr sz="2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430" name="Shape 430"/>
          <p:cNvSpPr>
            <a:spLocks noGrp="1"/>
          </p:cNvSpPr>
          <p:nvPr>
            <p:ph type="pic" sz="half" idx="13"/>
          </p:nvPr>
        </p:nvSpPr>
        <p:spPr>
          <a:xfrm>
            <a:off x="2016125" y="612775"/>
            <a:ext cx="6172200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31" name="Shape 431"/>
          <p:cNvSpPr>
            <a:spLocks noGrp="1"/>
          </p:cNvSpPr>
          <p:nvPr>
            <p:ph type="body" sz="quarter" idx="1"/>
          </p:nvPr>
        </p:nvSpPr>
        <p:spPr>
          <a:xfrm>
            <a:off x="2016125" y="5367337"/>
            <a:ext cx="6172200" cy="804863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432" name="Shape 432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45945"/>
      </p:ext>
    </p:extLst>
  </p:cSld>
  <p:clrMapOvr>
    <a:masterClrMapping/>
  </p:clrMapOvr>
  <p:transition xmlns:p14="http://schemas.microsoft.com/office/powerpoint/2010/main" spd="med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440" name="Shape 440"/>
          <p:cNvSpPr>
            <a:spLocks noGrp="1"/>
          </p:cNvSpPr>
          <p:nvPr>
            <p:ph type="body" idx="1"/>
          </p:nvPr>
        </p:nvSpPr>
        <p:spPr>
          <a:xfrm>
            <a:off x="771525" y="1981200"/>
            <a:ext cx="8743950" cy="41148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441" name="Shape 441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436368"/>
      </p:ext>
    </p:extLst>
  </p:cSld>
  <p:clrMapOvr>
    <a:masterClrMapping/>
  </p:clrMapOvr>
  <p:transition xmlns:p14="http://schemas.microsoft.com/office/powerpoint/2010/main" spd="med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>
            <a:spLocks noGrp="1"/>
          </p:cNvSpPr>
          <p:nvPr>
            <p:ph type="title"/>
          </p:nvPr>
        </p:nvSpPr>
        <p:spPr>
          <a:xfrm>
            <a:off x="7329489" y="609600"/>
            <a:ext cx="2185989" cy="54864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449" name="Shape 449"/>
          <p:cNvSpPr>
            <a:spLocks noGrp="1"/>
          </p:cNvSpPr>
          <p:nvPr>
            <p:ph type="body" idx="1"/>
          </p:nvPr>
        </p:nvSpPr>
        <p:spPr>
          <a:xfrm>
            <a:off x="771525" y="609600"/>
            <a:ext cx="6405563" cy="54864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450" name="Shape 450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407261"/>
      </p:ext>
    </p:extLst>
  </p:cSld>
  <p:clrMapOvr>
    <a:masterClrMapping/>
  </p:clrMapOvr>
  <p:transition xmlns:p14="http://schemas.microsoft.com/office/powerpoint/2010/main" spd="med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458" name="Shape 458"/>
          <p:cNvSpPr>
            <a:spLocks noGrp="1"/>
          </p:cNvSpPr>
          <p:nvPr>
            <p:ph type="body" sz="half" idx="1"/>
          </p:nvPr>
        </p:nvSpPr>
        <p:spPr>
          <a:xfrm>
            <a:off x="771579" y="1981200"/>
            <a:ext cx="4295776" cy="41148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459" name="Shape 459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920328"/>
      </p:ext>
    </p:extLst>
  </p:cSld>
  <p:clrMapOvr>
    <a:masterClrMapping/>
  </p:clrMapOvr>
  <p:transition xmlns:p14="http://schemas.microsoft.com/office/powerpoint/2010/main" spd="med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467" name="Shape 467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221978"/>
      </p:ext>
    </p:extLst>
  </p:cSld>
  <p:clrMapOvr>
    <a:masterClrMapping/>
  </p:clrMapOvr>
  <p:transition xmlns:p14="http://schemas.microsoft.com/office/powerpoint/2010/main" spd="med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475" name="Shape 475"/>
          <p:cNvSpPr>
            <a:spLocks noGrp="1"/>
          </p:cNvSpPr>
          <p:nvPr>
            <p:ph type="body" sz="half" idx="1"/>
          </p:nvPr>
        </p:nvSpPr>
        <p:spPr>
          <a:xfrm>
            <a:off x="771525" y="1981200"/>
            <a:ext cx="8743950" cy="19812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476" name="Shape 476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61158"/>
      </p:ext>
    </p:extLst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/>
          </p:cNvSpPr>
          <p:nvPr>
            <p:ph type="title"/>
          </p:nvPr>
        </p:nvSpPr>
        <p:spPr>
          <a:xfrm>
            <a:off x="771525" y="2130523"/>
            <a:ext cx="8743950" cy="1470026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1543050" y="3886200"/>
            <a:ext cx="7200900" cy="1752600"/>
          </a:xfrm>
          <a:prstGeom prst="rect">
            <a:avLst/>
          </a:prstGeom>
        </p:spPr>
        <p:txBody>
          <a:bodyPr/>
          <a:lstStyle>
            <a:lvl1pPr marL="0" indent="0" algn="ctr" defTabSz="914400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algn="ctr" defTabSz="914400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algn="ctr" defTabSz="914400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algn="ctr" defTabSz="914400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algn="ctr" defTabSz="914400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20" name="Shape 120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693938"/>
      </p:ext>
    </p:extLst>
  </p:cSld>
  <p:clrMapOvr>
    <a:masterClrMapping/>
  </p:clrMapOvr>
  <p:transition xmlns:p14="http://schemas.microsoft.com/office/powerpoint/2010/main" spd="med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、2 つの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484" name="Shape 484"/>
          <p:cNvSpPr>
            <a:spLocks noGrp="1"/>
          </p:cNvSpPr>
          <p:nvPr>
            <p:ph type="body" sz="quarter" idx="1"/>
          </p:nvPr>
        </p:nvSpPr>
        <p:spPr>
          <a:xfrm>
            <a:off x="771579" y="1981200"/>
            <a:ext cx="4295776" cy="19812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485" name="Shape 485"/>
          <p:cNvSpPr>
            <a:spLocks noGrp="1"/>
          </p:cNvSpPr>
          <p:nvPr>
            <p:ph type="body" sz="half" idx="13"/>
          </p:nvPr>
        </p:nvSpPr>
        <p:spPr>
          <a:xfrm>
            <a:off x="5219753" y="1981200"/>
            <a:ext cx="4295776" cy="4114800"/>
          </a:xfrm>
          <a:prstGeom prst="rect">
            <a:avLst/>
          </a:prstGeom>
        </p:spPr>
        <p:txBody>
          <a:bodyPr/>
          <a:lstStyle/>
          <a:p>
            <a: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486" name="Shape 486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35931"/>
      </p:ext>
    </p:extLst>
  </p:cSld>
  <p:clrMapOvr>
    <a:masterClrMapping/>
  </p:clrMapOvr>
  <p:transition xmlns:p14="http://schemas.microsoft.com/office/powerpoint/2010/main" spd="med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と、図表または組織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494" name="Shape 494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10794"/>
      </p:ext>
    </p:extLst>
  </p:cSld>
  <p:clrMapOvr>
    <a:masterClrMapping/>
  </p:clrMapOvr>
  <p:transition xmlns:p14="http://schemas.microsoft.com/office/powerpoint/2010/main" spd="med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>
            <a:spLocks noGrp="1"/>
          </p:cNvSpPr>
          <p:nvPr>
            <p:ph type="body" idx="1"/>
          </p:nvPr>
        </p:nvSpPr>
        <p:spPr>
          <a:xfrm>
            <a:off x="771525" y="609600"/>
            <a:ext cx="8743950" cy="54864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502" name="Shape 502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447518"/>
      </p:ext>
    </p:extLst>
  </p:cSld>
  <p:clrMapOvr>
    <a:masterClrMapping/>
  </p:clrMapOvr>
  <p:transition xmlns:p14="http://schemas.microsoft.com/office/powerpoint/2010/main" spd="med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>
            <a:spLocks noGrp="1"/>
          </p:cNvSpPr>
          <p:nvPr>
            <p:ph type="title"/>
          </p:nvPr>
        </p:nvSpPr>
        <p:spPr>
          <a:xfrm>
            <a:off x="771525" y="2130445"/>
            <a:ext cx="8743950" cy="1470026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510" name="Shape 510"/>
          <p:cNvSpPr>
            <a:spLocks noGrp="1"/>
          </p:cNvSpPr>
          <p:nvPr>
            <p:ph type="body" sz="quarter" idx="1"/>
          </p:nvPr>
        </p:nvSpPr>
        <p:spPr>
          <a:xfrm>
            <a:off x="1543050" y="3886200"/>
            <a:ext cx="7200900" cy="1752600"/>
          </a:xfrm>
          <a:prstGeom prst="rect">
            <a:avLst/>
          </a:prstGeom>
        </p:spPr>
        <p:txBody>
          <a:bodyPr/>
          <a:lstStyle>
            <a:lvl1pPr marL="0" indent="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511" name="Shape 511"/>
          <p:cNvSpPr>
            <a:spLocks noGrp="1"/>
          </p:cNvSpPr>
          <p:nvPr>
            <p:ph type="sldNum" sz="quarter" idx="2"/>
          </p:nvPr>
        </p:nvSpPr>
        <p:spPr>
          <a:xfrm>
            <a:off x="9880803" y="6632595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671043"/>
      </p:ext>
    </p:extLst>
  </p:cSld>
  <p:clrMapOvr>
    <a:masterClrMapping/>
  </p:clrMapOvr>
  <p:transition xmlns:p14="http://schemas.microsoft.com/office/powerpoint/2010/main" spd="med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519" name="Shape 519"/>
          <p:cNvSpPr>
            <a:spLocks noGrp="1"/>
          </p:cNvSpPr>
          <p:nvPr>
            <p:ph type="body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520" name="Shape 520"/>
          <p:cNvSpPr>
            <a:spLocks noGrp="1"/>
          </p:cNvSpPr>
          <p:nvPr>
            <p:ph type="sldNum" sz="quarter" idx="2"/>
          </p:nvPr>
        </p:nvSpPr>
        <p:spPr>
          <a:xfrm>
            <a:off x="9880803" y="6632595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901215"/>
      </p:ext>
    </p:extLst>
  </p:cSld>
  <p:clrMapOvr>
    <a:masterClrMapping/>
  </p:clrMapOvr>
  <p:transition xmlns:p14="http://schemas.microsoft.com/office/powerpoint/2010/main" spd="med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>
            <a:spLocks noGrp="1"/>
          </p:cNvSpPr>
          <p:nvPr>
            <p:ph type="title"/>
          </p:nvPr>
        </p:nvSpPr>
        <p:spPr>
          <a:xfrm>
            <a:off x="812601" y="4406920"/>
            <a:ext cx="8743951" cy="1362076"/>
          </a:xfrm>
          <a:prstGeom prst="rect">
            <a:avLst/>
          </a:prstGeom>
        </p:spPr>
        <p:txBody>
          <a:bodyPr anchor="t"/>
          <a:lstStyle>
            <a:lvl1pPr algn="l" defTabSz="914400">
              <a:defRPr sz="4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528" name="Shape 528"/>
          <p:cNvSpPr>
            <a:spLocks noGrp="1"/>
          </p:cNvSpPr>
          <p:nvPr>
            <p:ph type="body" sz="quarter" idx="1"/>
          </p:nvPr>
        </p:nvSpPr>
        <p:spPr>
          <a:xfrm>
            <a:off x="812601" y="2906713"/>
            <a:ext cx="8743951" cy="1500188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529" name="Shape 529"/>
          <p:cNvSpPr>
            <a:spLocks noGrp="1"/>
          </p:cNvSpPr>
          <p:nvPr>
            <p:ph type="sldNum" sz="quarter" idx="2"/>
          </p:nvPr>
        </p:nvSpPr>
        <p:spPr>
          <a:xfrm>
            <a:off x="9880803" y="6632595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5493797"/>
      </p:ext>
    </p:extLst>
  </p:cSld>
  <p:clrMapOvr>
    <a:masterClrMapping/>
  </p:clrMapOvr>
  <p:transition xmlns:p14="http://schemas.microsoft.com/office/powerpoint/2010/main" spd="med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537" name="Shape 537"/>
          <p:cNvSpPr>
            <a:spLocks noGrp="1"/>
          </p:cNvSpPr>
          <p:nvPr>
            <p:ph type="body" sz="half" idx="1"/>
          </p:nvPr>
        </p:nvSpPr>
        <p:spPr>
          <a:xfrm>
            <a:off x="514350" y="1600206"/>
            <a:ext cx="4543425" cy="4525963"/>
          </a:xfrm>
          <a:prstGeom prst="rect">
            <a:avLst/>
          </a:prstGeom>
        </p:spPr>
        <p:txBody>
          <a:bodyPr/>
          <a:lstStyle>
            <a:lvl1pPr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538" name="Shape 538"/>
          <p:cNvSpPr>
            <a:spLocks noGrp="1"/>
          </p:cNvSpPr>
          <p:nvPr>
            <p:ph type="sldNum" sz="quarter" idx="2"/>
          </p:nvPr>
        </p:nvSpPr>
        <p:spPr>
          <a:xfrm>
            <a:off x="9880803" y="6632595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43207"/>
      </p:ext>
    </p:extLst>
  </p:cSld>
  <p:clrMapOvr>
    <a:masterClrMapping/>
  </p:clrMapOvr>
  <p:transition xmlns:p14="http://schemas.microsoft.com/office/powerpoint/2010/main" spd="med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546" name="Shape 546"/>
          <p:cNvSpPr>
            <a:spLocks noGrp="1"/>
          </p:cNvSpPr>
          <p:nvPr>
            <p:ph type="body" sz="quarter" idx="1"/>
          </p:nvPr>
        </p:nvSpPr>
        <p:spPr>
          <a:xfrm>
            <a:off x="514354" y="1535112"/>
            <a:ext cx="4545214" cy="639763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547" name="Shape 547"/>
          <p:cNvSpPr>
            <a:spLocks noGrp="1"/>
          </p:cNvSpPr>
          <p:nvPr>
            <p:ph type="body" sz="quarter" idx="13"/>
          </p:nvPr>
        </p:nvSpPr>
        <p:spPr>
          <a:xfrm>
            <a:off x="5225662" y="1535112"/>
            <a:ext cx="4546998" cy="639763"/>
          </a:xfrm>
          <a:prstGeom prst="rect">
            <a:avLst/>
          </a:prstGeom>
        </p:spPr>
        <p:txBody>
          <a:bodyPr anchor="b"/>
          <a:lstStyle/>
          <a:p>
            <a:pPr marL="0" indent="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8" name="Shape 548"/>
          <p:cNvSpPr>
            <a:spLocks noGrp="1"/>
          </p:cNvSpPr>
          <p:nvPr>
            <p:ph type="sldNum" sz="quarter" idx="2"/>
          </p:nvPr>
        </p:nvSpPr>
        <p:spPr>
          <a:xfrm>
            <a:off x="9880803" y="6632595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0828165"/>
      </p:ext>
    </p:extLst>
  </p:cSld>
  <p:clrMapOvr>
    <a:masterClrMapping/>
  </p:clrMapOvr>
  <p:transition xmlns:p14="http://schemas.microsoft.com/office/powerpoint/2010/main" spd="med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556" name="Shape 556"/>
          <p:cNvSpPr>
            <a:spLocks noGrp="1"/>
          </p:cNvSpPr>
          <p:nvPr>
            <p:ph type="sldNum" sz="quarter" idx="2"/>
          </p:nvPr>
        </p:nvSpPr>
        <p:spPr>
          <a:xfrm>
            <a:off x="9880803" y="6632595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9582686"/>
      </p:ext>
    </p:extLst>
  </p:cSld>
  <p:clrMapOvr>
    <a:masterClrMapping/>
  </p:clrMapOvr>
  <p:transition xmlns:p14="http://schemas.microsoft.com/office/powerpoint/2010/main" spd="med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353" cy="1162050"/>
          </a:xfrm>
          <a:prstGeom prst="rect">
            <a:avLst/>
          </a:prstGeom>
        </p:spPr>
        <p:txBody>
          <a:bodyPr anchor="b"/>
          <a:lstStyle>
            <a:lvl1pPr algn="l" defTabSz="914400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571" name="Shape 571"/>
          <p:cNvSpPr>
            <a:spLocks noGrp="1"/>
          </p:cNvSpPr>
          <p:nvPr>
            <p:ph type="body" idx="1"/>
          </p:nvPr>
        </p:nvSpPr>
        <p:spPr>
          <a:xfrm>
            <a:off x="4021939" y="273071"/>
            <a:ext cx="5750720" cy="5853113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572" name="Shape 572"/>
          <p:cNvSpPr>
            <a:spLocks noGrp="1"/>
          </p:cNvSpPr>
          <p:nvPr>
            <p:ph type="body" sz="half" idx="13"/>
          </p:nvPr>
        </p:nvSpPr>
        <p:spPr>
          <a:xfrm>
            <a:off x="514355" y="1435103"/>
            <a:ext cx="3384352" cy="4691063"/>
          </a:xfrm>
          <a:prstGeom prst="rect">
            <a:avLst/>
          </a:prstGeom>
        </p:spPr>
        <p:txBody>
          <a:bodyPr/>
          <a:lstStyle/>
          <a:p>
            <a: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3" name="Shape 573"/>
          <p:cNvSpPr>
            <a:spLocks noGrp="1"/>
          </p:cNvSpPr>
          <p:nvPr>
            <p:ph type="sldNum" sz="quarter" idx="2"/>
          </p:nvPr>
        </p:nvSpPr>
        <p:spPr>
          <a:xfrm>
            <a:off x="9880803" y="6632595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8274647"/>
      </p:ext>
    </p:extLst>
  </p:cSld>
  <p:clrMapOvr>
    <a:masterClrMapping/>
  </p:clrMapOvr>
  <p:transition xmlns:p14="http://schemas.microsoft.com/office/powerpoint/2010/main"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28" name="Shape 128"/>
          <p:cNvSpPr>
            <a:spLocks noGrp="1"/>
          </p:cNvSpPr>
          <p:nvPr>
            <p:ph type="body" idx="1"/>
          </p:nvPr>
        </p:nvSpPr>
        <p:spPr>
          <a:xfrm>
            <a:off x="771525" y="1981200"/>
            <a:ext cx="8743950" cy="41148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128929"/>
      </p:ext>
    </p:extLst>
  </p:cSld>
  <p:clrMapOvr>
    <a:masterClrMapping/>
  </p:clrMapOvr>
  <p:transition xmlns:p14="http://schemas.microsoft.com/office/powerpoint/2010/main" spd="med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1" cy="566738"/>
          </a:xfrm>
          <a:prstGeom prst="rect">
            <a:avLst/>
          </a:prstGeom>
        </p:spPr>
        <p:txBody>
          <a:bodyPr anchor="b"/>
          <a:lstStyle>
            <a:lvl1pPr algn="l" defTabSz="914400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581" name="Shape 581"/>
          <p:cNvSpPr>
            <a:spLocks noGrp="1"/>
          </p:cNvSpPr>
          <p:nvPr>
            <p:ph type="pic" sz="half" idx="13"/>
          </p:nvPr>
        </p:nvSpPr>
        <p:spPr>
          <a:xfrm>
            <a:off x="2016324" y="612775"/>
            <a:ext cx="6172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82" name="Shape 582"/>
          <p:cNvSpPr>
            <a:spLocks noGrp="1"/>
          </p:cNvSpPr>
          <p:nvPr>
            <p:ph type="body" sz="quarter" idx="1"/>
          </p:nvPr>
        </p:nvSpPr>
        <p:spPr>
          <a:xfrm>
            <a:off x="2016324" y="5367337"/>
            <a:ext cx="6172201" cy="804863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583" name="Shape 583"/>
          <p:cNvSpPr>
            <a:spLocks noGrp="1"/>
          </p:cNvSpPr>
          <p:nvPr>
            <p:ph type="sldNum" sz="quarter" idx="2"/>
          </p:nvPr>
        </p:nvSpPr>
        <p:spPr>
          <a:xfrm>
            <a:off x="9880803" y="6632595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4608570"/>
      </p:ext>
    </p:extLst>
  </p:cSld>
  <p:clrMapOvr>
    <a:masterClrMapping/>
  </p:clrMapOvr>
  <p:transition xmlns:p14="http://schemas.microsoft.com/office/powerpoint/2010/main" spd="med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591" name="Shape 591"/>
          <p:cNvSpPr>
            <a:spLocks noGrp="1"/>
          </p:cNvSpPr>
          <p:nvPr>
            <p:ph type="body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592" name="Shape 592"/>
          <p:cNvSpPr>
            <a:spLocks noGrp="1"/>
          </p:cNvSpPr>
          <p:nvPr>
            <p:ph type="sldNum" sz="quarter" idx="2"/>
          </p:nvPr>
        </p:nvSpPr>
        <p:spPr>
          <a:xfrm>
            <a:off x="9880803" y="6632595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3029121"/>
      </p:ext>
    </p:extLst>
  </p:cSld>
  <p:clrMapOvr>
    <a:masterClrMapping/>
  </p:clrMapOvr>
  <p:transition xmlns:p14="http://schemas.microsoft.com/office/powerpoint/2010/main" spd="med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>
            <a:spLocks noGrp="1"/>
          </p:cNvSpPr>
          <p:nvPr>
            <p:ph type="title"/>
          </p:nvPr>
        </p:nvSpPr>
        <p:spPr>
          <a:xfrm>
            <a:off x="7458075" y="274659"/>
            <a:ext cx="2314575" cy="5851526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600" name="Shape 600"/>
          <p:cNvSpPr>
            <a:spLocks noGrp="1"/>
          </p:cNvSpPr>
          <p:nvPr>
            <p:ph type="body" idx="1"/>
          </p:nvPr>
        </p:nvSpPr>
        <p:spPr>
          <a:xfrm>
            <a:off x="514350" y="274659"/>
            <a:ext cx="6772275" cy="5851526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601" name="Shape 601"/>
          <p:cNvSpPr>
            <a:spLocks noGrp="1"/>
          </p:cNvSpPr>
          <p:nvPr>
            <p:ph type="sldNum" sz="quarter" idx="2"/>
          </p:nvPr>
        </p:nvSpPr>
        <p:spPr>
          <a:xfrm>
            <a:off x="9880803" y="6632595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7574926"/>
      </p:ext>
    </p:extLst>
  </p:cSld>
  <p:clrMapOvr>
    <a:masterClrMapping/>
  </p:clrMapOvr>
  <p:transition xmlns:p14="http://schemas.microsoft.com/office/powerpoint/2010/main" spd="med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/>
          </p:cNvSpPr>
          <p:nvPr>
            <p:ph type="body" idx="1"/>
          </p:nvPr>
        </p:nvSpPr>
        <p:spPr>
          <a:xfrm>
            <a:off x="514350" y="274659"/>
            <a:ext cx="9258300" cy="5851526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609" name="Shape 609"/>
          <p:cNvSpPr>
            <a:spLocks noGrp="1"/>
          </p:cNvSpPr>
          <p:nvPr>
            <p:ph type="sldNum" sz="quarter" idx="2"/>
          </p:nvPr>
        </p:nvSpPr>
        <p:spPr>
          <a:xfrm>
            <a:off x="9880803" y="6632595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2792626"/>
      </p:ext>
    </p:extLst>
  </p:cSld>
  <p:clrMapOvr>
    <a:masterClrMapping/>
  </p:clrMapOvr>
  <p:transition xmlns:p14="http://schemas.microsoft.com/office/powerpoint/2010/main" spd="med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617" name="Shape 617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415229"/>
      </p:ext>
    </p:extLst>
  </p:cSld>
  <p:clrMapOvr>
    <a:masterClrMapping/>
  </p:clrMapOvr>
  <p:transition xmlns:p14="http://schemas.microsoft.com/office/powerpoint/2010/main" spd="med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、メディア クリップ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Shape 624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625" name="Shape 625"/>
          <p:cNvSpPr>
            <a:spLocks noGrp="1"/>
          </p:cNvSpPr>
          <p:nvPr>
            <p:ph type="media" sz="half" idx="13"/>
          </p:nvPr>
        </p:nvSpPr>
        <p:spPr>
          <a:xfrm>
            <a:off x="1312872" y="1981200"/>
            <a:ext cx="3819526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26" name="Shape 626"/>
          <p:cNvSpPr>
            <a:spLocks noGrp="1"/>
          </p:cNvSpPr>
          <p:nvPr>
            <p:ph type="body" sz="half" idx="1"/>
          </p:nvPr>
        </p:nvSpPr>
        <p:spPr>
          <a:xfrm>
            <a:off x="5284792" y="1981200"/>
            <a:ext cx="3819526" cy="41148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627" name="Shape 627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4799511"/>
      </p:ext>
    </p:extLst>
  </p:cSld>
  <p:clrMapOvr>
    <a:masterClrMapping/>
  </p:clrMapOvr>
  <p:transition xmlns:p14="http://schemas.microsoft.com/office/powerpoint/2010/main" spd="med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hape 634"/>
          <p:cNvSpPr>
            <a:spLocks noGrp="1"/>
          </p:cNvSpPr>
          <p:nvPr>
            <p:ph type="title"/>
          </p:nvPr>
        </p:nvSpPr>
        <p:spPr>
          <a:xfrm>
            <a:off x="771525" y="2130451"/>
            <a:ext cx="8743950" cy="1470026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635" name="Shape 635"/>
          <p:cNvSpPr>
            <a:spLocks noGrp="1"/>
          </p:cNvSpPr>
          <p:nvPr>
            <p:ph type="body" sz="quarter" idx="1"/>
          </p:nvPr>
        </p:nvSpPr>
        <p:spPr>
          <a:xfrm>
            <a:off x="1543050" y="3886200"/>
            <a:ext cx="7200900" cy="1752600"/>
          </a:xfrm>
          <a:prstGeom prst="rect">
            <a:avLst/>
          </a:prstGeom>
        </p:spPr>
        <p:txBody>
          <a:bodyPr/>
          <a:lstStyle>
            <a:lvl1pPr marL="0" indent="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636" name="Shape 636"/>
          <p:cNvSpPr>
            <a:spLocks noGrp="1"/>
          </p:cNvSpPr>
          <p:nvPr>
            <p:ph type="sldNum" sz="quarter" idx="2"/>
          </p:nvPr>
        </p:nvSpPr>
        <p:spPr>
          <a:xfrm>
            <a:off x="9880803" y="663260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0863630"/>
      </p:ext>
    </p:extLst>
  </p:cSld>
  <p:clrMapOvr>
    <a:masterClrMapping/>
  </p:clrMapOvr>
  <p:transition xmlns:p14="http://schemas.microsoft.com/office/powerpoint/2010/main" spd="med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Shape 6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644" name="Shape 644"/>
          <p:cNvSpPr>
            <a:spLocks noGrp="1"/>
          </p:cNvSpPr>
          <p:nvPr>
            <p:ph type="body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645" name="Shape 645"/>
          <p:cNvSpPr>
            <a:spLocks noGrp="1"/>
          </p:cNvSpPr>
          <p:nvPr>
            <p:ph type="sldNum" sz="quarter" idx="2"/>
          </p:nvPr>
        </p:nvSpPr>
        <p:spPr>
          <a:xfrm>
            <a:off x="9880803" y="663260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550581"/>
      </p:ext>
    </p:extLst>
  </p:cSld>
  <p:clrMapOvr>
    <a:masterClrMapping/>
  </p:clrMapOvr>
  <p:transition xmlns:p14="http://schemas.microsoft.com/office/powerpoint/2010/main" spd="med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Shape 652"/>
          <p:cNvSpPr>
            <a:spLocks noGrp="1"/>
          </p:cNvSpPr>
          <p:nvPr>
            <p:ph type="title"/>
          </p:nvPr>
        </p:nvSpPr>
        <p:spPr>
          <a:xfrm>
            <a:off x="812601" y="4406927"/>
            <a:ext cx="8743951" cy="1362076"/>
          </a:xfrm>
          <a:prstGeom prst="rect">
            <a:avLst/>
          </a:prstGeom>
        </p:spPr>
        <p:txBody>
          <a:bodyPr anchor="t"/>
          <a:lstStyle>
            <a:lvl1pPr algn="l" defTabSz="914400">
              <a:defRPr sz="4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653" name="Shape 653"/>
          <p:cNvSpPr>
            <a:spLocks noGrp="1"/>
          </p:cNvSpPr>
          <p:nvPr>
            <p:ph type="body" sz="quarter" idx="1"/>
          </p:nvPr>
        </p:nvSpPr>
        <p:spPr>
          <a:xfrm>
            <a:off x="812601" y="2906713"/>
            <a:ext cx="8743951" cy="1500188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654" name="Shape 654"/>
          <p:cNvSpPr>
            <a:spLocks noGrp="1"/>
          </p:cNvSpPr>
          <p:nvPr>
            <p:ph type="sldNum" sz="quarter" idx="2"/>
          </p:nvPr>
        </p:nvSpPr>
        <p:spPr>
          <a:xfrm>
            <a:off x="9880803" y="663260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7695046"/>
      </p:ext>
    </p:extLst>
  </p:cSld>
  <p:clrMapOvr>
    <a:masterClrMapping/>
  </p:clrMapOvr>
  <p:transition xmlns:p14="http://schemas.microsoft.com/office/powerpoint/2010/main" spd="med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Shape 6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662" name="Shape 662"/>
          <p:cNvSpPr>
            <a:spLocks noGrp="1"/>
          </p:cNvSpPr>
          <p:nvPr>
            <p:ph type="body" sz="half" idx="1"/>
          </p:nvPr>
        </p:nvSpPr>
        <p:spPr>
          <a:xfrm>
            <a:off x="514350" y="1600206"/>
            <a:ext cx="4543425" cy="4525963"/>
          </a:xfrm>
          <a:prstGeom prst="rect">
            <a:avLst/>
          </a:prstGeom>
        </p:spPr>
        <p:txBody>
          <a:bodyPr/>
          <a:lstStyle>
            <a:lvl1pPr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663" name="Shape 663"/>
          <p:cNvSpPr>
            <a:spLocks noGrp="1"/>
          </p:cNvSpPr>
          <p:nvPr>
            <p:ph type="sldNum" sz="quarter" idx="2"/>
          </p:nvPr>
        </p:nvSpPr>
        <p:spPr>
          <a:xfrm>
            <a:off x="9880803" y="663260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842807"/>
      </p:ext>
    </p:extLst>
  </p:cSld>
  <p:clrMapOvr>
    <a:masterClrMapping/>
  </p:clrMapOvr>
  <p:transition xmlns:p14="http://schemas.microsoft.com/office/powerpoint/2010/main"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812800" y="4406998"/>
            <a:ext cx="8743950" cy="1362076"/>
          </a:xfrm>
          <a:prstGeom prst="rect">
            <a:avLst/>
          </a:prstGeom>
        </p:spPr>
        <p:txBody>
          <a:bodyPr anchor="t"/>
          <a:lstStyle>
            <a:lvl1pPr algn="l" defTabSz="914400">
              <a:defRPr sz="4000" b="1" cap="all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xfrm>
            <a:off x="812800" y="2906713"/>
            <a:ext cx="8743950" cy="1500188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38" name="Shape 138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889992"/>
      </p:ext>
    </p:extLst>
  </p:cSld>
  <p:clrMapOvr>
    <a:masterClrMapping/>
  </p:clrMapOvr>
  <p:transition xmlns:p14="http://schemas.microsoft.com/office/powerpoint/2010/main" spd="med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671" name="Shape 671"/>
          <p:cNvSpPr>
            <a:spLocks noGrp="1"/>
          </p:cNvSpPr>
          <p:nvPr>
            <p:ph type="body" sz="quarter" idx="1"/>
          </p:nvPr>
        </p:nvSpPr>
        <p:spPr>
          <a:xfrm>
            <a:off x="514354" y="1535112"/>
            <a:ext cx="4545214" cy="639763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672" name="Shape 672"/>
          <p:cNvSpPr>
            <a:spLocks noGrp="1"/>
          </p:cNvSpPr>
          <p:nvPr>
            <p:ph type="body" sz="quarter" idx="13"/>
          </p:nvPr>
        </p:nvSpPr>
        <p:spPr>
          <a:xfrm>
            <a:off x="5225665" y="1535112"/>
            <a:ext cx="4546998" cy="639763"/>
          </a:xfrm>
          <a:prstGeom prst="rect">
            <a:avLst/>
          </a:prstGeom>
        </p:spPr>
        <p:txBody>
          <a:bodyPr anchor="b"/>
          <a:lstStyle/>
          <a:p>
            <a:pPr marL="0" indent="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73" name="Shape 673"/>
          <p:cNvSpPr>
            <a:spLocks noGrp="1"/>
          </p:cNvSpPr>
          <p:nvPr>
            <p:ph type="sldNum" sz="quarter" idx="2"/>
          </p:nvPr>
        </p:nvSpPr>
        <p:spPr>
          <a:xfrm>
            <a:off x="9880803" y="663260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1445320"/>
      </p:ext>
    </p:extLst>
  </p:cSld>
  <p:clrMapOvr>
    <a:masterClrMapping/>
  </p:clrMapOvr>
  <p:transition xmlns:p14="http://schemas.microsoft.com/office/powerpoint/2010/main" spd="med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Shape 6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681" name="Shape 681"/>
          <p:cNvSpPr>
            <a:spLocks noGrp="1"/>
          </p:cNvSpPr>
          <p:nvPr>
            <p:ph type="sldNum" sz="quarter" idx="2"/>
          </p:nvPr>
        </p:nvSpPr>
        <p:spPr>
          <a:xfrm>
            <a:off x="9880803" y="663260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926434"/>
      </p:ext>
    </p:extLst>
  </p:cSld>
  <p:clrMapOvr>
    <a:masterClrMapping/>
  </p:clrMapOvr>
  <p:transition xmlns:p14="http://schemas.microsoft.com/office/powerpoint/2010/main" spd="med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353" cy="1162050"/>
          </a:xfrm>
          <a:prstGeom prst="rect">
            <a:avLst/>
          </a:prstGeom>
        </p:spPr>
        <p:txBody>
          <a:bodyPr anchor="b"/>
          <a:lstStyle>
            <a:lvl1pPr algn="l" defTabSz="914400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696" name="Shape 696"/>
          <p:cNvSpPr>
            <a:spLocks noGrp="1"/>
          </p:cNvSpPr>
          <p:nvPr>
            <p:ph type="body" idx="1"/>
          </p:nvPr>
        </p:nvSpPr>
        <p:spPr>
          <a:xfrm>
            <a:off x="4021939" y="273077"/>
            <a:ext cx="5750720" cy="5853113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697" name="Shape 697"/>
          <p:cNvSpPr>
            <a:spLocks noGrp="1"/>
          </p:cNvSpPr>
          <p:nvPr>
            <p:ph type="body" sz="half" idx="13"/>
          </p:nvPr>
        </p:nvSpPr>
        <p:spPr>
          <a:xfrm>
            <a:off x="514355" y="1435103"/>
            <a:ext cx="3384352" cy="4691063"/>
          </a:xfrm>
          <a:prstGeom prst="rect">
            <a:avLst/>
          </a:prstGeom>
        </p:spPr>
        <p:txBody>
          <a:bodyPr/>
          <a:lstStyle/>
          <a:p>
            <a: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98" name="Shape 698"/>
          <p:cNvSpPr>
            <a:spLocks noGrp="1"/>
          </p:cNvSpPr>
          <p:nvPr>
            <p:ph type="sldNum" sz="quarter" idx="2"/>
          </p:nvPr>
        </p:nvSpPr>
        <p:spPr>
          <a:xfrm>
            <a:off x="9880803" y="663260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2218541"/>
      </p:ext>
    </p:extLst>
  </p:cSld>
  <p:clrMapOvr>
    <a:masterClrMapping/>
  </p:clrMapOvr>
  <p:transition xmlns:p14="http://schemas.microsoft.com/office/powerpoint/2010/main" spd="med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Shape 705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1" cy="566738"/>
          </a:xfrm>
          <a:prstGeom prst="rect">
            <a:avLst/>
          </a:prstGeom>
        </p:spPr>
        <p:txBody>
          <a:bodyPr anchor="b"/>
          <a:lstStyle>
            <a:lvl1pPr algn="l" defTabSz="914400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706" name="Shape 706"/>
          <p:cNvSpPr>
            <a:spLocks noGrp="1"/>
          </p:cNvSpPr>
          <p:nvPr>
            <p:ph type="pic" sz="half" idx="13"/>
          </p:nvPr>
        </p:nvSpPr>
        <p:spPr>
          <a:xfrm>
            <a:off x="2016324" y="612775"/>
            <a:ext cx="6172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07" name="Shape 707"/>
          <p:cNvSpPr>
            <a:spLocks noGrp="1"/>
          </p:cNvSpPr>
          <p:nvPr>
            <p:ph type="body" sz="quarter" idx="1"/>
          </p:nvPr>
        </p:nvSpPr>
        <p:spPr>
          <a:xfrm>
            <a:off x="2016324" y="5367337"/>
            <a:ext cx="6172201" cy="804863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708" name="Shape 708"/>
          <p:cNvSpPr>
            <a:spLocks noGrp="1"/>
          </p:cNvSpPr>
          <p:nvPr>
            <p:ph type="sldNum" sz="quarter" idx="2"/>
          </p:nvPr>
        </p:nvSpPr>
        <p:spPr>
          <a:xfrm>
            <a:off x="9880803" y="663260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2558098"/>
      </p:ext>
    </p:extLst>
  </p:cSld>
  <p:clrMapOvr>
    <a:masterClrMapping/>
  </p:clrMapOvr>
  <p:transition xmlns:p14="http://schemas.microsoft.com/office/powerpoint/2010/main" spd="med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Shape 7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716" name="Shape 716"/>
          <p:cNvSpPr>
            <a:spLocks noGrp="1"/>
          </p:cNvSpPr>
          <p:nvPr>
            <p:ph type="body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717" name="Shape 717"/>
          <p:cNvSpPr>
            <a:spLocks noGrp="1"/>
          </p:cNvSpPr>
          <p:nvPr>
            <p:ph type="sldNum" sz="quarter" idx="2"/>
          </p:nvPr>
        </p:nvSpPr>
        <p:spPr>
          <a:xfrm>
            <a:off x="9880803" y="663260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4676729"/>
      </p:ext>
    </p:extLst>
  </p:cSld>
  <p:clrMapOvr>
    <a:masterClrMapping/>
  </p:clrMapOvr>
  <p:transition xmlns:p14="http://schemas.microsoft.com/office/powerpoint/2010/main" spd="med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>
            <a:spLocks noGrp="1"/>
          </p:cNvSpPr>
          <p:nvPr>
            <p:ph type="title"/>
          </p:nvPr>
        </p:nvSpPr>
        <p:spPr>
          <a:xfrm>
            <a:off x="7458075" y="274664"/>
            <a:ext cx="2314575" cy="5851526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725" name="Shape 725"/>
          <p:cNvSpPr>
            <a:spLocks noGrp="1"/>
          </p:cNvSpPr>
          <p:nvPr>
            <p:ph type="body" idx="1"/>
          </p:nvPr>
        </p:nvSpPr>
        <p:spPr>
          <a:xfrm>
            <a:off x="514350" y="274664"/>
            <a:ext cx="6772275" cy="5851526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726" name="Shape 726"/>
          <p:cNvSpPr>
            <a:spLocks noGrp="1"/>
          </p:cNvSpPr>
          <p:nvPr>
            <p:ph type="sldNum" sz="quarter" idx="2"/>
          </p:nvPr>
        </p:nvSpPr>
        <p:spPr>
          <a:xfrm>
            <a:off x="9880803" y="663260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7988366"/>
      </p:ext>
    </p:extLst>
  </p:cSld>
  <p:clrMapOvr>
    <a:masterClrMapping/>
  </p:clrMapOvr>
  <p:transition xmlns:p14="http://schemas.microsoft.com/office/powerpoint/2010/main" spd="med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>
            <a:spLocks noGrp="1"/>
          </p:cNvSpPr>
          <p:nvPr>
            <p:ph type="body" idx="1"/>
          </p:nvPr>
        </p:nvSpPr>
        <p:spPr>
          <a:xfrm>
            <a:off x="514350" y="274664"/>
            <a:ext cx="9258300" cy="5851526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734" name="Shape 734"/>
          <p:cNvSpPr>
            <a:spLocks noGrp="1"/>
          </p:cNvSpPr>
          <p:nvPr>
            <p:ph type="sldNum" sz="quarter" idx="2"/>
          </p:nvPr>
        </p:nvSpPr>
        <p:spPr>
          <a:xfrm>
            <a:off x="9880803" y="663260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6041696"/>
      </p:ext>
    </p:extLst>
  </p:cSld>
  <p:clrMapOvr>
    <a:masterClrMapping/>
  </p:clrMapOvr>
  <p:transition xmlns:p14="http://schemas.microsoft.com/office/powerpoint/2010/main" spd="med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Shape 741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742" name="Shape 742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8103074"/>
      </p:ext>
    </p:extLst>
  </p:cSld>
  <p:clrMapOvr>
    <a:masterClrMapping/>
  </p:clrMapOvr>
  <p:transition xmlns:p14="http://schemas.microsoft.com/office/powerpoint/2010/main" spd="med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タイトル、メディア クリップ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Shape 749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750" name="Shape 750"/>
          <p:cNvSpPr>
            <a:spLocks noGrp="1"/>
          </p:cNvSpPr>
          <p:nvPr>
            <p:ph type="media" sz="half" idx="13"/>
          </p:nvPr>
        </p:nvSpPr>
        <p:spPr>
          <a:xfrm>
            <a:off x="1312877" y="1981200"/>
            <a:ext cx="3819526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51" name="Shape 751"/>
          <p:cNvSpPr>
            <a:spLocks noGrp="1"/>
          </p:cNvSpPr>
          <p:nvPr>
            <p:ph type="body" sz="half" idx="1"/>
          </p:nvPr>
        </p:nvSpPr>
        <p:spPr>
          <a:xfrm>
            <a:off x="5284792" y="1981200"/>
            <a:ext cx="3819526" cy="41148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752" name="Shape 752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0479432"/>
      </p:ext>
    </p:extLst>
  </p:cSld>
  <p:clrMapOvr>
    <a:masterClrMapping/>
  </p:clrMapOvr>
  <p:transition xmlns:p14="http://schemas.microsoft.com/office/powerpoint/2010/main" spd="med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Shape 759"/>
          <p:cNvSpPr>
            <a:spLocks noGrp="1"/>
          </p:cNvSpPr>
          <p:nvPr>
            <p:ph type="title"/>
          </p:nvPr>
        </p:nvSpPr>
        <p:spPr>
          <a:xfrm>
            <a:off x="771525" y="2130439"/>
            <a:ext cx="8743950" cy="1470026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760" name="Shape 760"/>
          <p:cNvSpPr>
            <a:spLocks noGrp="1"/>
          </p:cNvSpPr>
          <p:nvPr>
            <p:ph type="body" sz="quarter" idx="1"/>
          </p:nvPr>
        </p:nvSpPr>
        <p:spPr>
          <a:xfrm>
            <a:off x="1543050" y="3886200"/>
            <a:ext cx="72009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761" name="Shape 761"/>
          <p:cNvSpPr>
            <a:spLocks noGrp="1"/>
          </p:cNvSpPr>
          <p:nvPr>
            <p:ph type="sldNum" sz="quarter" idx="2"/>
          </p:nvPr>
        </p:nvSpPr>
        <p:spPr>
          <a:xfrm>
            <a:off x="9514026" y="6404308"/>
            <a:ext cx="258624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3976279"/>
      </p:ext>
    </p:extLst>
  </p:cSld>
  <p:clrMapOvr>
    <a:masterClrMapping/>
  </p:clrMapOvr>
  <p:transition xmlns:p14="http://schemas.microsoft.com/office/powerpoint/2010/main"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46" name="Shape 146"/>
          <p:cNvSpPr>
            <a:spLocks noGrp="1"/>
          </p:cNvSpPr>
          <p:nvPr>
            <p:ph type="body" sz="half" idx="1"/>
          </p:nvPr>
        </p:nvSpPr>
        <p:spPr>
          <a:xfrm>
            <a:off x="771579" y="1981200"/>
            <a:ext cx="4295776" cy="4114800"/>
          </a:xfrm>
          <a:prstGeom prst="rect">
            <a:avLst/>
          </a:prstGeom>
        </p:spPr>
        <p:txBody>
          <a:bodyPr/>
          <a:lstStyle>
            <a:lvl1pPr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90575" indent="-333375"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34439" indent="-320039"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27200" indent="-355600"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84400" indent="-355600"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47" name="Shape 147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688322"/>
      </p:ext>
    </p:extLst>
  </p:cSld>
  <p:clrMapOvr>
    <a:masterClrMapping/>
  </p:clrMapOvr>
  <p:transition xmlns:p14="http://schemas.microsoft.com/office/powerpoint/2010/main" spd="med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Shape 7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769" name="Shape 769"/>
          <p:cNvSpPr>
            <a:spLocks noGrp="1"/>
          </p:cNvSpPr>
          <p:nvPr>
            <p:ph type="body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770" name="Shape 770"/>
          <p:cNvSpPr>
            <a:spLocks noGrp="1"/>
          </p:cNvSpPr>
          <p:nvPr>
            <p:ph type="sldNum" sz="quarter" idx="2"/>
          </p:nvPr>
        </p:nvSpPr>
        <p:spPr>
          <a:xfrm>
            <a:off x="9514026" y="6404308"/>
            <a:ext cx="258624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3008433"/>
      </p:ext>
    </p:extLst>
  </p:cSld>
  <p:clrMapOvr>
    <a:masterClrMapping/>
  </p:clrMapOvr>
  <p:transition xmlns:p14="http://schemas.microsoft.com/office/powerpoint/2010/main" spd="med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Shape 777"/>
          <p:cNvSpPr>
            <a:spLocks noGrp="1"/>
          </p:cNvSpPr>
          <p:nvPr>
            <p:ph type="title"/>
          </p:nvPr>
        </p:nvSpPr>
        <p:spPr>
          <a:xfrm>
            <a:off x="812601" y="4406915"/>
            <a:ext cx="8743951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タイトルテキスト</a:t>
            </a:r>
          </a:p>
        </p:txBody>
      </p:sp>
      <p:sp>
        <p:nvSpPr>
          <p:cNvPr id="778" name="Shape 778"/>
          <p:cNvSpPr>
            <a:spLocks noGrp="1"/>
          </p:cNvSpPr>
          <p:nvPr>
            <p:ph type="body" sz="quarter" idx="1"/>
          </p:nvPr>
        </p:nvSpPr>
        <p:spPr>
          <a:xfrm>
            <a:off x="812601" y="2906713"/>
            <a:ext cx="874395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779" name="Shape 779"/>
          <p:cNvSpPr>
            <a:spLocks noGrp="1"/>
          </p:cNvSpPr>
          <p:nvPr>
            <p:ph type="sldNum" sz="quarter" idx="2"/>
          </p:nvPr>
        </p:nvSpPr>
        <p:spPr>
          <a:xfrm>
            <a:off x="9514026" y="6404308"/>
            <a:ext cx="258624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8390231"/>
      </p:ext>
    </p:extLst>
  </p:cSld>
  <p:clrMapOvr>
    <a:masterClrMapping/>
  </p:clrMapOvr>
  <p:transition xmlns:p14="http://schemas.microsoft.com/office/powerpoint/2010/main" spd="med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Shape 7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787" name="Shape 787"/>
          <p:cNvSpPr>
            <a:spLocks noGrp="1"/>
          </p:cNvSpPr>
          <p:nvPr>
            <p:ph type="body" sz="half" idx="1"/>
          </p:nvPr>
        </p:nvSpPr>
        <p:spPr>
          <a:xfrm>
            <a:off x="578646" y="1600206"/>
            <a:ext cx="5122071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788" name="Shape 788"/>
          <p:cNvSpPr>
            <a:spLocks noGrp="1"/>
          </p:cNvSpPr>
          <p:nvPr>
            <p:ph type="sldNum" sz="quarter" idx="2"/>
          </p:nvPr>
        </p:nvSpPr>
        <p:spPr>
          <a:xfrm>
            <a:off x="9514026" y="6404308"/>
            <a:ext cx="258624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9110155"/>
      </p:ext>
    </p:extLst>
  </p:cSld>
  <p:clrMapOvr>
    <a:masterClrMapping/>
  </p:clrMapOvr>
  <p:transition xmlns:p14="http://schemas.microsoft.com/office/powerpoint/2010/main" spd="med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Shape 79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796" name="Shape 796"/>
          <p:cNvSpPr>
            <a:spLocks noGrp="1"/>
          </p:cNvSpPr>
          <p:nvPr>
            <p:ph type="body" sz="quarter" idx="1"/>
          </p:nvPr>
        </p:nvSpPr>
        <p:spPr>
          <a:xfrm>
            <a:off x="514350" y="1535112"/>
            <a:ext cx="4545213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797" name="Shape 797"/>
          <p:cNvSpPr>
            <a:spLocks noGrp="1"/>
          </p:cNvSpPr>
          <p:nvPr>
            <p:ph type="body" sz="quarter" idx="13"/>
          </p:nvPr>
        </p:nvSpPr>
        <p:spPr>
          <a:xfrm>
            <a:off x="5225662" y="1535112"/>
            <a:ext cx="4546997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798" name="Shape 798"/>
          <p:cNvSpPr>
            <a:spLocks noGrp="1"/>
          </p:cNvSpPr>
          <p:nvPr>
            <p:ph type="sldNum" sz="quarter" idx="2"/>
          </p:nvPr>
        </p:nvSpPr>
        <p:spPr>
          <a:xfrm>
            <a:off x="9514026" y="6404308"/>
            <a:ext cx="258624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3192634"/>
      </p:ext>
    </p:extLst>
  </p:cSld>
  <p:clrMapOvr>
    <a:masterClrMapping/>
  </p:clrMapOvr>
  <p:transition xmlns:p14="http://schemas.microsoft.com/office/powerpoint/2010/main" spd="med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Shape 8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806" name="Shape 806"/>
          <p:cNvSpPr>
            <a:spLocks noGrp="1"/>
          </p:cNvSpPr>
          <p:nvPr>
            <p:ph type="sldNum" sz="quarter" idx="2"/>
          </p:nvPr>
        </p:nvSpPr>
        <p:spPr>
          <a:xfrm>
            <a:off x="9514026" y="6404308"/>
            <a:ext cx="258624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7840967"/>
      </p:ext>
    </p:extLst>
  </p:cSld>
  <p:clrMapOvr>
    <a:masterClrMapping/>
  </p:clrMapOvr>
  <p:transition xmlns:p14="http://schemas.microsoft.com/office/powerpoint/2010/main" spd="med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Shape 813"/>
          <p:cNvSpPr>
            <a:spLocks noGrp="1"/>
          </p:cNvSpPr>
          <p:nvPr>
            <p:ph type="sldNum" sz="quarter" idx="2"/>
          </p:nvPr>
        </p:nvSpPr>
        <p:spPr>
          <a:xfrm>
            <a:off x="9514026" y="6404308"/>
            <a:ext cx="258624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5997865"/>
      </p:ext>
    </p:extLst>
  </p:cSld>
  <p:clrMapOvr>
    <a:masterClrMapping/>
  </p:clrMapOvr>
  <p:transition xmlns:p14="http://schemas.microsoft.com/office/powerpoint/2010/main" spd="med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Shape 820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35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タイトルテキスト</a:t>
            </a:r>
          </a:p>
        </p:txBody>
      </p:sp>
      <p:sp>
        <p:nvSpPr>
          <p:cNvPr id="821" name="Shape 821"/>
          <p:cNvSpPr>
            <a:spLocks noGrp="1"/>
          </p:cNvSpPr>
          <p:nvPr>
            <p:ph type="body" idx="1"/>
          </p:nvPr>
        </p:nvSpPr>
        <p:spPr>
          <a:xfrm>
            <a:off x="4021930" y="273064"/>
            <a:ext cx="5750720" cy="5853114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822" name="Shape 822"/>
          <p:cNvSpPr>
            <a:spLocks noGrp="1"/>
          </p:cNvSpPr>
          <p:nvPr>
            <p:ph type="body" sz="half" idx="13"/>
          </p:nvPr>
        </p:nvSpPr>
        <p:spPr>
          <a:xfrm>
            <a:off x="514355" y="1435103"/>
            <a:ext cx="3384352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823" name="Shape 823"/>
          <p:cNvSpPr>
            <a:spLocks noGrp="1"/>
          </p:cNvSpPr>
          <p:nvPr>
            <p:ph type="sldNum" sz="quarter" idx="2"/>
          </p:nvPr>
        </p:nvSpPr>
        <p:spPr>
          <a:xfrm>
            <a:off x="9514026" y="6404308"/>
            <a:ext cx="258624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2828522"/>
      </p:ext>
    </p:extLst>
  </p:cSld>
  <p:clrMapOvr>
    <a:masterClrMapping/>
  </p:clrMapOvr>
  <p:transition xmlns:p14="http://schemas.microsoft.com/office/powerpoint/2010/main" spd="med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Shape 830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タイトルテキスト</a:t>
            </a:r>
          </a:p>
        </p:txBody>
      </p:sp>
      <p:sp>
        <p:nvSpPr>
          <p:cNvPr id="831" name="Shape 831"/>
          <p:cNvSpPr>
            <a:spLocks noGrp="1"/>
          </p:cNvSpPr>
          <p:nvPr>
            <p:ph type="pic" sz="half" idx="13"/>
          </p:nvPr>
        </p:nvSpPr>
        <p:spPr>
          <a:xfrm>
            <a:off x="2016324" y="612775"/>
            <a:ext cx="6172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32" name="Shape 832"/>
          <p:cNvSpPr>
            <a:spLocks noGrp="1"/>
          </p:cNvSpPr>
          <p:nvPr>
            <p:ph type="body" sz="quarter" idx="1"/>
          </p:nvPr>
        </p:nvSpPr>
        <p:spPr>
          <a:xfrm>
            <a:off x="2016324" y="5367337"/>
            <a:ext cx="61722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833" name="Shape 833"/>
          <p:cNvSpPr>
            <a:spLocks noGrp="1"/>
          </p:cNvSpPr>
          <p:nvPr>
            <p:ph type="sldNum" sz="quarter" idx="2"/>
          </p:nvPr>
        </p:nvSpPr>
        <p:spPr>
          <a:xfrm>
            <a:off x="9514026" y="6404308"/>
            <a:ext cx="258624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4838107"/>
      </p:ext>
    </p:extLst>
  </p:cSld>
  <p:clrMapOvr>
    <a:masterClrMapping/>
  </p:clrMapOvr>
  <p:transition xmlns:p14="http://schemas.microsoft.com/office/powerpoint/2010/main" spd="med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Shape 8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841" name="Shape 841"/>
          <p:cNvSpPr>
            <a:spLocks noGrp="1"/>
          </p:cNvSpPr>
          <p:nvPr>
            <p:ph type="body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842" name="Shape 842"/>
          <p:cNvSpPr>
            <a:spLocks noGrp="1"/>
          </p:cNvSpPr>
          <p:nvPr>
            <p:ph type="sldNum" sz="quarter" idx="2"/>
          </p:nvPr>
        </p:nvSpPr>
        <p:spPr>
          <a:xfrm>
            <a:off x="9514026" y="6404308"/>
            <a:ext cx="258624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3943611"/>
      </p:ext>
    </p:extLst>
  </p:cSld>
  <p:clrMapOvr>
    <a:masterClrMapping/>
  </p:clrMapOvr>
  <p:transition xmlns:p14="http://schemas.microsoft.com/office/powerpoint/2010/main" spd="med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Shape 849"/>
          <p:cNvSpPr>
            <a:spLocks noGrp="1"/>
          </p:cNvSpPr>
          <p:nvPr>
            <p:ph type="title"/>
          </p:nvPr>
        </p:nvSpPr>
        <p:spPr>
          <a:xfrm>
            <a:off x="8390342" y="274653"/>
            <a:ext cx="2603898" cy="5851526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850" name="Shape 850"/>
          <p:cNvSpPr>
            <a:spLocks noGrp="1"/>
          </p:cNvSpPr>
          <p:nvPr>
            <p:ph type="body" idx="1"/>
          </p:nvPr>
        </p:nvSpPr>
        <p:spPr>
          <a:xfrm>
            <a:off x="578651" y="274653"/>
            <a:ext cx="7640242" cy="5851526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851" name="Shape 851"/>
          <p:cNvSpPr>
            <a:spLocks noGrp="1"/>
          </p:cNvSpPr>
          <p:nvPr>
            <p:ph type="sldNum" sz="quarter" idx="2"/>
          </p:nvPr>
        </p:nvSpPr>
        <p:spPr>
          <a:xfrm>
            <a:off x="9514026" y="6404308"/>
            <a:ext cx="258624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2346820"/>
      </p:ext>
    </p:extLst>
  </p:cSld>
  <p:clrMapOvr>
    <a:masterClrMapping/>
  </p:clrMapOvr>
  <p:transition xmlns:p14="http://schemas.microsoft.com/office/powerpoint/2010/main"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xfrm>
            <a:off x="514351" y="1535112"/>
            <a:ext cx="4545015" cy="639763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3"/>
          </p:nvPr>
        </p:nvSpPr>
        <p:spPr>
          <a:xfrm>
            <a:off x="5226051" y="1535112"/>
            <a:ext cx="4546601" cy="639763"/>
          </a:xfrm>
          <a:prstGeom prst="rect">
            <a:avLst/>
          </a:prstGeom>
        </p:spPr>
        <p:txBody>
          <a:bodyPr anchor="b"/>
          <a:lstStyle/>
          <a:p>
            <a:pPr marL="0" indent="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089217"/>
      </p:ext>
    </p:extLst>
  </p:cSld>
  <p:clrMapOvr>
    <a:masterClrMapping/>
  </p:clrMapOvr>
  <p:transition xmlns:p14="http://schemas.microsoft.com/office/powerpoint/2010/main" spd="med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859" name="Shape 859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1608783"/>
      </p:ext>
    </p:extLst>
  </p:cSld>
  <p:clrMapOvr>
    <a:masterClrMapping/>
  </p:clrMapOvr>
  <p:transition xmlns:p14="http://schemas.microsoft.com/office/powerpoint/2010/main" spd="med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タイトル スライド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7" name="Group 897"/>
          <p:cNvGrpSpPr/>
          <p:nvPr/>
        </p:nvGrpSpPr>
        <p:grpSpPr>
          <a:xfrm>
            <a:off x="10" y="0"/>
            <a:ext cx="1222376" cy="6845300"/>
            <a:chOff x="5" y="0"/>
            <a:chExt cx="1222375" cy="6845300"/>
          </a:xfrm>
        </p:grpSpPr>
        <p:sp>
          <p:nvSpPr>
            <p:cNvPr id="866" name="Shape 866"/>
            <p:cNvSpPr/>
            <p:nvPr/>
          </p:nvSpPr>
          <p:spPr>
            <a:xfrm>
              <a:off x="5" y="0"/>
              <a:ext cx="1222376" cy="684530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hangingPunct="0">
                <a:defRPr sz="240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defRPr>
              </a:pPr>
              <a:endParaRPr kumimoji="0" sz="2400" kern="0">
                <a:solidFill>
                  <a:srgbClr val="FFFFFF"/>
                </a:solidFill>
                <a:latin typeface="ＭＳ ゴシック"/>
                <a:ea typeface="ＭＳ ゴシック"/>
                <a:cs typeface="ＭＳ ゴシック"/>
                <a:sym typeface="ＭＳ ゴシック"/>
              </a:endParaRPr>
            </a:p>
          </p:txBody>
        </p:sp>
        <p:grpSp>
          <p:nvGrpSpPr>
            <p:cNvPr id="896" name="Group 896"/>
            <p:cNvGrpSpPr/>
            <p:nvPr/>
          </p:nvGrpSpPr>
          <p:grpSpPr>
            <a:xfrm>
              <a:off x="85730" y="161925"/>
              <a:ext cx="171451" cy="6543675"/>
              <a:chOff x="0" y="0"/>
              <a:chExt cx="171450" cy="6543675"/>
            </a:xfrm>
          </p:grpSpPr>
          <p:sp>
            <p:nvSpPr>
              <p:cNvPr id="867" name="Shape 867"/>
              <p:cNvSpPr/>
              <p:nvPr/>
            </p:nvSpPr>
            <p:spPr>
              <a:xfrm>
                <a:off x="-1" y="1590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68" name="Shape 868"/>
              <p:cNvSpPr/>
              <p:nvPr/>
            </p:nvSpPr>
            <p:spPr>
              <a:xfrm>
                <a:off x="-1" y="1819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69" name="Shape 869"/>
              <p:cNvSpPr/>
              <p:nvPr/>
            </p:nvSpPr>
            <p:spPr>
              <a:xfrm>
                <a:off x="-1" y="2047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70" name="Shape 870"/>
              <p:cNvSpPr/>
              <p:nvPr/>
            </p:nvSpPr>
            <p:spPr>
              <a:xfrm>
                <a:off x="-1" y="2276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71" name="Shape 871"/>
              <p:cNvSpPr/>
              <p:nvPr/>
            </p:nvSpPr>
            <p:spPr>
              <a:xfrm>
                <a:off x="-1" y="2505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72" name="Shape 872"/>
              <p:cNvSpPr/>
              <p:nvPr/>
            </p:nvSpPr>
            <p:spPr>
              <a:xfrm>
                <a:off x="-1" y="2733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73" name="Shape 873"/>
              <p:cNvSpPr/>
              <p:nvPr/>
            </p:nvSpPr>
            <p:spPr>
              <a:xfrm>
                <a:off x="-1" y="2962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74" name="Shape 874"/>
              <p:cNvSpPr/>
              <p:nvPr/>
            </p:nvSpPr>
            <p:spPr>
              <a:xfrm>
                <a:off x="-1" y="3190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75" name="Shape 875"/>
              <p:cNvSpPr/>
              <p:nvPr/>
            </p:nvSpPr>
            <p:spPr>
              <a:xfrm>
                <a:off x="-1" y="3419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76" name="Shape 876"/>
              <p:cNvSpPr/>
              <p:nvPr/>
            </p:nvSpPr>
            <p:spPr>
              <a:xfrm>
                <a:off x="-1" y="3648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77" name="Shape 877"/>
              <p:cNvSpPr/>
              <p:nvPr/>
            </p:nvSpPr>
            <p:spPr>
              <a:xfrm>
                <a:off x="-1" y="3876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78" name="Shape 878"/>
              <p:cNvSpPr/>
              <p:nvPr/>
            </p:nvSpPr>
            <p:spPr>
              <a:xfrm>
                <a:off x="-1" y="4105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79" name="Shape 879"/>
              <p:cNvSpPr/>
              <p:nvPr/>
            </p:nvSpPr>
            <p:spPr>
              <a:xfrm>
                <a:off x="-1" y="4333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80" name="Shape 880"/>
              <p:cNvSpPr/>
              <p:nvPr/>
            </p:nvSpPr>
            <p:spPr>
              <a:xfrm>
                <a:off x="-1" y="4562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81" name="Shape 881"/>
              <p:cNvSpPr/>
              <p:nvPr/>
            </p:nvSpPr>
            <p:spPr>
              <a:xfrm>
                <a:off x="-1" y="4791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82" name="Shape 882"/>
              <p:cNvSpPr/>
              <p:nvPr/>
            </p:nvSpPr>
            <p:spPr>
              <a:xfrm>
                <a:off x="-1" y="5019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83" name="Shape 883"/>
              <p:cNvSpPr/>
              <p:nvPr/>
            </p:nvSpPr>
            <p:spPr>
              <a:xfrm>
                <a:off x="-1" y="5248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84" name="Shape 884"/>
              <p:cNvSpPr/>
              <p:nvPr/>
            </p:nvSpPr>
            <p:spPr>
              <a:xfrm>
                <a:off x="-1" y="5476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85" name="Shape 885"/>
              <p:cNvSpPr/>
              <p:nvPr/>
            </p:nvSpPr>
            <p:spPr>
              <a:xfrm>
                <a:off x="-1" y="5705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86" name="Shape 886"/>
              <p:cNvSpPr/>
              <p:nvPr/>
            </p:nvSpPr>
            <p:spPr>
              <a:xfrm>
                <a:off x="-1" y="5934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87" name="Shape 887"/>
              <p:cNvSpPr/>
              <p:nvPr/>
            </p:nvSpPr>
            <p:spPr>
              <a:xfrm>
                <a:off x="-1" y="6162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88" name="Shape 888"/>
              <p:cNvSpPr/>
              <p:nvPr/>
            </p:nvSpPr>
            <p:spPr>
              <a:xfrm>
                <a:off x="-1" y="6391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89" name="Shape 889"/>
              <p:cNvSpPr/>
              <p:nvPr/>
            </p:nvSpPr>
            <p:spPr>
              <a:xfrm>
                <a:off x="-1" y="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90" name="Shape 890"/>
              <p:cNvSpPr/>
              <p:nvPr/>
            </p:nvSpPr>
            <p:spPr>
              <a:xfrm>
                <a:off x="-1" y="228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91" name="Shape 891"/>
              <p:cNvSpPr/>
              <p:nvPr/>
            </p:nvSpPr>
            <p:spPr>
              <a:xfrm>
                <a:off x="-1" y="4572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92" name="Shape 892"/>
              <p:cNvSpPr/>
              <p:nvPr/>
            </p:nvSpPr>
            <p:spPr>
              <a:xfrm>
                <a:off x="-1" y="6858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93" name="Shape 893"/>
              <p:cNvSpPr/>
              <p:nvPr/>
            </p:nvSpPr>
            <p:spPr>
              <a:xfrm>
                <a:off x="-1" y="9144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94" name="Shape 894"/>
              <p:cNvSpPr/>
              <p:nvPr/>
            </p:nvSpPr>
            <p:spPr>
              <a:xfrm>
                <a:off x="-1" y="11430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895" name="Shape 895"/>
              <p:cNvSpPr/>
              <p:nvPr/>
            </p:nvSpPr>
            <p:spPr>
              <a:xfrm>
                <a:off x="-1" y="1371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</p:grpSp>
      </p:grpSp>
      <p:sp>
        <p:nvSpPr>
          <p:cNvPr id="898" name="Shape 898"/>
          <p:cNvSpPr>
            <a:spLocks noGrp="1"/>
          </p:cNvSpPr>
          <p:nvPr>
            <p:ph type="title"/>
          </p:nvPr>
        </p:nvSpPr>
        <p:spPr>
          <a:xfrm>
            <a:off x="771525" y="2130485"/>
            <a:ext cx="8743950" cy="1470026"/>
          </a:xfrm>
          <a:prstGeom prst="rect">
            <a:avLst/>
          </a:prstGeom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44450" tIns="44450" rIns="44450" bIns="44450"/>
          <a:lstStyle>
            <a:lvl1pPr algn="l" defTabSz="914400">
              <a:defRPr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899" name="Shape 899"/>
          <p:cNvSpPr>
            <a:spLocks noGrp="1"/>
          </p:cNvSpPr>
          <p:nvPr>
            <p:ph type="body" sz="quarter" idx="1"/>
          </p:nvPr>
        </p:nvSpPr>
        <p:spPr>
          <a:xfrm>
            <a:off x="1543050" y="3886200"/>
            <a:ext cx="7200900" cy="1752600"/>
          </a:xfrm>
          <a:prstGeom prst="rect">
            <a:avLst/>
          </a:prstGeom>
        </p:spPr>
        <p:txBody>
          <a:bodyPr lIns="44450" tIns="44450" rIns="44450" bIns="44450"/>
          <a:lstStyle>
            <a:lvl1pPr marL="0" indent="0" algn="ctr" defTabSz="914400">
              <a:buSzTx/>
              <a:buFontTx/>
              <a:buNone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  <a:lvl2pPr marL="0" indent="457200" algn="ctr" defTabSz="914400">
              <a:buSzTx/>
              <a:buFontTx/>
              <a:buNone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2pPr>
            <a:lvl3pPr marL="0" indent="914400" algn="ctr" defTabSz="914400">
              <a:buSzTx/>
              <a:buFontTx/>
              <a:buNone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3pPr>
            <a:lvl4pPr marL="0" indent="1371600" algn="ctr" defTabSz="914400">
              <a:buSzTx/>
              <a:buFontTx/>
              <a:buNone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4pPr>
            <a:lvl5pPr marL="0" indent="1828800" algn="ctr" defTabSz="914400">
              <a:buSzTx/>
              <a:buFontTx/>
              <a:buNone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900" name="Shape 900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4304269"/>
      </p:ext>
    </p:extLst>
  </p:cSld>
  <p:clrMapOvr>
    <a:masterClrMapping/>
  </p:clrMapOvr>
  <p:transition xmlns:p14="http://schemas.microsoft.com/office/powerpoint/2010/main" spd="med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タイトルとコンテンツ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8" name="Group 938"/>
          <p:cNvGrpSpPr/>
          <p:nvPr/>
        </p:nvGrpSpPr>
        <p:grpSpPr>
          <a:xfrm>
            <a:off x="10" y="0"/>
            <a:ext cx="1222376" cy="6845300"/>
            <a:chOff x="5" y="0"/>
            <a:chExt cx="1222375" cy="6845300"/>
          </a:xfrm>
        </p:grpSpPr>
        <p:sp>
          <p:nvSpPr>
            <p:cNvPr id="907" name="Shape 907"/>
            <p:cNvSpPr/>
            <p:nvPr/>
          </p:nvSpPr>
          <p:spPr>
            <a:xfrm>
              <a:off x="5" y="0"/>
              <a:ext cx="1222376" cy="684530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hangingPunct="0">
                <a:defRPr sz="240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defRPr>
              </a:pPr>
              <a:endParaRPr kumimoji="0" sz="2400" kern="0">
                <a:solidFill>
                  <a:srgbClr val="FFFFFF"/>
                </a:solidFill>
                <a:latin typeface="ＭＳ ゴシック"/>
                <a:ea typeface="ＭＳ ゴシック"/>
                <a:cs typeface="ＭＳ ゴシック"/>
                <a:sym typeface="ＭＳ ゴシック"/>
              </a:endParaRPr>
            </a:p>
          </p:txBody>
        </p:sp>
        <p:grpSp>
          <p:nvGrpSpPr>
            <p:cNvPr id="937" name="Group 937"/>
            <p:cNvGrpSpPr/>
            <p:nvPr/>
          </p:nvGrpSpPr>
          <p:grpSpPr>
            <a:xfrm>
              <a:off x="85730" y="161925"/>
              <a:ext cx="171451" cy="6543675"/>
              <a:chOff x="0" y="0"/>
              <a:chExt cx="171450" cy="6543675"/>
            </a:xfrm>
          </p:grpSpPr>
          <p:sp>
            <p:nvSpPr>
              <p:cNvPr id="908" name="Shape 908"/>
              <p:cNvSpPr/>
              <p:nvPr/>
            </p:nvSpPr>
            <p:spPr>
              <a:xfrm>
                <a:off x="-1" y="1590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09" name="Shape 909"/>
              <p:cNvSpPr/>
              <p:nvPr/>
            </p:nvSpPr>
            <p:spPr>
              <a:xfrm>
                <a:off x="-1" y="1819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10" name="Shape 910"/>
              <p:cNvSpPr/>
              <p:nvPr/>
            </p:nvSpPr>
            <p:spPr>
              <a:xfrm>
                <a:off x="-1" y="2047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11" name="Shape 911"/>
              <p:cNvSpPr/>
              <p:nvPr/>
            </p:nvSpPr>
            <p:spPr>
              <a:xfrm>
                <a:off x="-1" y="2276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12" name="Shape 912"/>
              <p:cNvSpPr/>
              <p:nvPr/>
            </p:nvSpPr>
            <p:spPr>
              <a:xfrm>
                <a:off x="-1" y="2505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13" name="Shape 913"/>
              <p:cNvSpPr/>
              <p:nvPr/>
            </p:nvSpPr>
            <p:spPr>
              <a:xfrm>
                <a:off x="-1" y="2733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14" name="Shape 914"/>
              <p:cNvSpPr/>
              <p:nvPr/>
            </p:nvSpPr>
            <p:spPr>
              <a:xfrm>
                <a:off x="-1" y="2962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15" name="Shape 915"/>
              <p:cNvSpPr/>
              <p:nvPr/>
            </p:nvSpPr>
            <p:spPr>
              <a:xfrm>
                <a:off x="-1" y="3190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16" name="Shape 916"/>
              <p:cNvSpPr/>
              <p:nvPr/>
            </p:nvSpPr>
            <p:spPr>
              <a:xfrm>
                <a:off x="-1" y="3419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17" name="Shape 917"/>
              <p:cNvSpPr/>
              <p:nvPr/>
            </p:nvSpPr>
            <p:spPr>
              <a:xfrm>
                <a:off x="-1" y="3648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18" name="Shape 918"/>
              <p:cNvSpPr/>
              <p:nvPr/>
            </p:nvSpPr>
            <p:spPr>
              <a:xfrm>
                <a:off x="-1" y="3876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19" name="Shape 919"/>
              <p:cNvSpPr/>
              <p:nvPr/>
            </p:nvSpPr>
            <p:spPr>
              <a:xfrm>
                <a:off x="-1" y="4105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20" name="Shape 920"/>
              <p:cNvSpPr/>
              <p:nvPr/>
            </p:nvSpPr>
            <p:spPr>
              <a:xfrm>
                <a:off x="-1" y="4333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21" name="Shape 921"/>
              <p:cNvSpPr/>
              <p:nvPr/>
            </p:nvSpPr>
            <p:spPr>
              <a:xfrm>
                <a:off x="-1" y="4562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22" name="Shape 922"/>
              <p:cNvSpPr/>
              <p:nvPr/>
            </p:nvSpPr>
            <p:spPr>
              <a:xfrm>
                <a:off x="-1" y="4791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23" name="Shape 923"/>
              <p:cNvSpPr/>
              <p:nvPr/>
            </p:nvSpPr>
            <p:spPr>
              <a:xfrm>
                <a:off x="-1" y="5019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24" name="Shape 924"/>
              <p:cNvSpPr/>
              <p:nvPr/>
            </p:nvSpPr>
            <p:spPr>
              <a:xfrm>
                <a:off x="-1" y="5248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25" name="Shape 925"/>
              <p:cNvSpPr/>
              <p:nvPr/>
            </p:nvSpPr>
            <p:spPr>
              <a:xfrm>
                <a:off x="-1" y="5476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26" name="Shape 926"/>
              <p:cNvSpPr/>
              <p:nvPr/>
            </p:nvSpPr>
            <p:spPr>
              <a:xfrm>
                <a:off x="-1" y="5705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27" name="Shape 927"/>
              <p:cNvSpPr/>
              <p:nvPr/>
            </p:nvSpPr>
            <p:spPr>
              <a:xfrm>
                <a:off x="-1" y="5934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28" name="Shape 928"/>
              <p:cNvSpPr/>
              <p:nvPr/>
            </p:nvSpPr>
            <p:spPr>
              <a:xfrm>
                <a:off x="-1" y="6162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29" name="Shape 929"/>
              <p:cNvSpPr/>
              <p:nvPr/>
            </p:nvSpPr>
            <p:spPr>
              <a:xfrm>
                <a:off x="-1" y="6391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30" name="Shape 930"/>
              <p:cNvSpPr/>
              <p:nvPr/>
            </p:nvSpPr>
            <p:spPr>
              <a:xfrm>
                <a:off x="-1" y="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31" name="Shape 931"/>
              <p:cNvSpPr/>
              <p:nvPr/>
            </p:nvSpPr>
            <p:spPr>
              <a:xfrm>
                <a:off x="-1" y="228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32" name="Shape 932"/>
              <p:cNvSpPr/>
              <p:nvPr/>
            </p:nvSpPr>
            <p:spPr>
              <a:xfrm>
                <a:off x="-1" y="4572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33" name="Shape 933"/>
              <p:cNvSpPr/>
              <p:nvPr/>
            </p:nvSpPr>
            <p:spPr>
              <a:xfrm>
                <a:off x="-1" y="6858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34" name="Shape 934"/>
              <p:cNvSpPr/>
              <p:nvPr/>
            </p:nvSpPr>
            <p:spPr>
              <a:xfrm>
                <a:off x="-1" y="9144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35" name="Shape 935"/>
              <p:cNvSpPr/>
              <p:nvPr/>
            </p:nvSpPr>
            <p:spPr>
              <a:xfrm>
                <a:off x="-1" y="11430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36" name="Shape 936"/>
              <p:cNvSpPr/>
              <p:nvPr/>
            </p:nvSpPr>
            <p:spPr>
              <a:xfrm>
                <a:off x="-1" y="1371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</p:grpSp>
      </p:grpSp>
      <p:sp>
        <p:nvSpPr>
          <p:cNvPr id="939" name="Shape 939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44450" tIns="44450" rIns="44450" bIns="44450"/>
          <a:lstStyle>
            <a:lvl1pPr algn="l" defTabSz="914400">
              <a:defRPr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940" name="Shape 940"/>
          <p:cNvSpPr>
            <a:spLocks noGrp="1"/>
          </p:cNvSpPr>
          <p:nvPr>
            <p:ph type="body" idx="1"/>
          </p:nvPr>
        </p:nvSpPr>
        <p:spPr>
          <a:xfrm>
            <a:off x="1312863" y="1981200"/>
            <a:ext cx="7791451" cy="4114800"/>
          </a:xfrm>
          <a:prstGeom prst="rect">
            <a:avLst/>
          </a:prstGeom>
        </p:spPr>
        <p:txBody>
          <a:bodyPr lIns="44450" tIns="44450" rIns="44450" bIns="44450"/>
          <a:lstStyle>
            <a:lvl1pPr defTabSz="914400">
              <a:buClr>
                <a:srgbClr val="FFFF00"/>
              </a:buClr>
              <a:buSzPct val="75000"/>
              <a:buFont typeface="Monotype Sorts"/>
              <a:buChar char="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  <a:lvl2pPr defTabSz="914400">
              <a:buClr>
                <a:srgbClr val="FFFF00"/>
              </a:buClr>
              <a:buSzPct val="75000"/>
              <a:buFont typeface="Monotype Sorts"/>
              <a:buChar char="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2pPr>
            <a:lvl3pPr defTabSz="914400">
              <a:buClr>
                <a:srgbClr val="FFFF00"/>
              </a:buClr>
              <a:buSzPct val="65000"/>
              <a:buFont typeface="Monotype Sorts"/>
              <a:buChar char="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3pPr>
            <a:lvl4pPr defTabSz="914400">
              <a:buClr>
                <a:srgbClr val="FFFF00"/>
              </a:buClr>
              <a:buFont typeface="Monotype Sorts"/>
              <a:buChar char="•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4pPr>
            <a:lvl5pPr defTabSz="914400">
              <a:buClr>
                <a:srgbClr val="FFFF00"/>
              </a:buClr>
              <a:buFont typeface="Monotype Sorts"/>
              <a:buChar char="–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941" name="Shape 941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0489892"/>
      </p:ext>
    </p:extLst>
  </p:cSld>
  <p:clrMapOvr>
    <a:masterClrMapping/>
  </p:clrMapOvr>
  <p:transition xmlns:p14="http://schemas.microsoft.com/office/powerpoint/2010/main" spd="med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セクション ヘッダー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roup 979"/>
          <p:cNvGrpSpPr/>
          <p:nvPr/>
        </p:nvGrpSpPr>
        <p:grpSpPr>
          <a:xfrm>
            <a:off x="10" y="0"/>
            <a:ext cx="1222376" cy="6845300"/>
            <a:chOff x="5" y="0"/>
            <a:chExt cx="1222375" cy="6845300"/>
          </a:xfrm>
        </p:grpSpPr>
        <p:sp>
          <p:nvSpPr>
            <p:cNvPr id="948" name="Shape 948"/>
            <p:cNvSpPr/>
            <p:nvPr/>
          </p:nvSpPr>
          <p:spPr>
            <a:xfrm>
              <a:off x="5" y="0"/>
              <a:ext cx="1222376" cy="684530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hangingPunct="0">
                <a:defRPr sz="240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defRPr>
              </a:pPr>
              <a:endParaRPr kumimoji="0" sz="2400" kern="0">
                <a:solidFill>
                  <a:srgbClr val="FFFFFF"/>
                </a:solidFill>
                <a:latin typeface="ＭＳ ゴシック"/>
                <a:ea typeface="ＭＳ ゴシック"/>
                <a:cs typeface="ＭＳ ゴシック"/>
                <a:sym typeface="ＭＳ ゴシック"/>
              </a:endParaRPr>
            </a:p>
          </p:txBody>
        </p:sp>
        <p:grpSp>
          <p:nvGrpSpPr>
            <p:cNvPr id="978" name="Group 978"/>
            <p:cNvGrpSpPr/>
            <p:nvPr/>
          </p:nvGrpSpPr>
          <p:grpSpPr>
            <a:xfrm>
              <a:off x="85730" y="161925"/>
              <a:ext cx="171451" cy="6543675"/>
              <a:chOff x="0" y="0"/>
              <a:chExt cx="171450" cy="6543675"/>
            </a:xfrm>
          </p:grpSpPr>
          <p:sp>
            <p:nvSpPr>
              <p:cNvPr id="949" name="Shape 949"/>
              <p:cNvSpPr/>
              <p:nvPr/>
            </p:nvSpPr>
            <p:spPr>
              <a:xfrm>
                <a:off x="-1" y="1590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50" name="Shape 950"/>
              <p:cNvSpPr/>
              <p:nvPr/>
            </p:nvSpPr>
            <p:spPr>
              <a:xfrm>
                <a:off x="-1" y="1819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51" name="Shape 951"/>
              <p:cNvSpPr/>
              <p:nvPr/>
            </p:nvSpPr>
            <p:spPr>
              <a:xfrm>
                <a:off x="-1" y="2047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52" name="Shape 952"/>
              <p:cNvSpPr/>
              <p:nvPr/>
            </p:nvSpPr>
            <p:spPr>
              <a:xfrm>
                <a:off x="-1" y="2276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53" name="Shape 953"/>
              <p:cNvSpPr/>
              <p:nvPr/>
            </p:nvSpPr>
            <p:spPr>
              <a:xfrm>
                <a:off x="-1" y="2505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54" name="Shape 954"/>
              <p:cNvSpPr/>
              <p:nvPr/>
            </p:nvSpPr>
            <p:spPr>
              <a:xfrm>
                <a:off x="-1" y="2733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55" name="Shape 955"/>
              <p:cNvSpPr/>
              <p:nvPr/>
            </p:nvSpPr>
            <p:spPr>
              <a:xfrm>
                <a:off x="-1" y="2962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56" name="Shape 956"/>
              <p:cNvSpPr/>
              <p:nvPr/>
            </p:nvSpPr>
            <p:spPr>
              <a:xfrm>
                <a:off x="-1" y="3190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57" name="Shape 957"/>
              <p:cNvSpPr/>
              <p:nvPr/>
            </p:nvSpPr>
            <p:spPr>
              <a:xfrm>
                <a:off x="-1" y="3419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58" name="Shape 958"/>
              <p:cNvSpPr/>
              <p:nvPr/>
            </p:nvSpPr>
            <p:spPr>
              <a:xfrm>
                <a:off x="-1" y="3648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59" name="Shape 959"/>
              <p:cNvSpPr/>
              <p:nvPr/>
            </p:nvSpPr>
            <p:spPr>
              <a:xfrm>
                <a:off x="-1" y="3876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60" name="Shape 960"/>
              <p:cNvSpPr/>
              <p:nvPr/>
            </p:nvSpPr>
            <p:spPr>
              <a:xfrm>
                <a:off x="-1" y="4105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61" name="Shape 961"/>
              <p:cNvSpPr/>
              <p:nvPr/>
            </p:nvSpPr>
            <p:spPr>
              <a:xfrm>
                <a:off x="-1" y="4333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62" name="Shape 962"/>
              <p:cNvSpPr/>
              <p:nvPr/>
            </p:nvSpPr>
            <p:spPr>
              <a:xfrm>
                <a:off x="-1" y="4562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63" name="Shape 963"/>
              <p:cNvSpPr/>
              <p:nvPr/>
            </p:nvSpPr>
            <p:spPr>
              <a:xfrm>
                <a:off x="-1" y="4791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64" name="Shape 964"/>
              <p:cNvSpPr/>
              <p:nvPr/>
            </p:nvSpPr>
            <p:spPr>
              <a:xfrm>
                <a:off x="-1" y="5019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65" name="Shape 965"/>
              <p:cNvSpPr/>
              <p:nvPr/>
            </p:nvSpPr>
            <p:spPr>
              <a:xfrm>
                <a:off x="-1" y="5248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66" name="Shape 966"/>
              <p:cNvSpPr/>
              <p:nvPr/>
            </p:nvSpPr>
            <p:spPr>
              <a:xfrm>
                <a:off x="-1" y="5476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67" name="Shape 967"/>
              <p:cNvSpPr/>
              <p:nvPr/>
            </p:nvSpPr>
            <p:spPr>
              <a:xfrm>
                <a:off x="-1" y="5705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68" name="Shape 968"/>
              <p:cNvSpPr/>
              <p:nvPr/>
            </p:nvSpPr>
            <p:spPr>
              <a:xfrm>
                <a:off x="-1" y="5934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69" name="Shape 969"/>
              <p:cNvSpPr/>
              <p:nvPr/>
            </p:nvSpPr>
            <p:spPr>
              <a:xfrm>
                <a:off x="-1" y="6162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70" name="Shape 970"/>
              <p:cNvSpPr/>
              <p:nvPr/>
            </p:nvSpPr>
            <p:spPr>
              <a:xfrm>
                <a:off x="-1" y="6391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71" name="Shape 971"/>
              <p:cNvSpPr/>
              <p:nvPr/>
            </p:nvSpPr>
            <p:spPr>
              <a:xfrm>
                <a:off x="-1" y="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72" name="Shape 972"/>
              <p:cNvSpPr/>
              <p:nvPr/>
            </p:nvSpPr>
            <p:spPr>
              <a:xfrm>
                <a:off x="-1" y="228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73" name="Shape 973"/>
              <p:cNvSpPr/>
              <p:nvPr/>
            </p:nvSpPr>
            <p:spPr>
              <a:xfrm>
                <a:off x="-1" y="4572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74" name="Shape 974"/>
              <p:cNvSpPr/>
              <p:nvPr/>
            </p:nvSpPr>
            <p:spPr>
              <a:xfrm>
                <a:off x="-1" y="6858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75" name="Shape 975"/>
              <p:cNvSpPr/>
              <p:nvPr/>
            </p:nvSpPr>
            <p:spPr>
              <a:xfrm>
                <a:off x="-1" y="9144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76" name="Shape 976"/>
              <p:cNvSpPr/>
              <p:nvPr/>
            </p:nvSpPr>
            <p:spPr>
              <a:xfrm>
                <a:off x="-1" y="11430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77" name="Shape 977"/>
              <p:cNvSpPr/>
              <p:nvPr/>
            </p:nvSpPr>
            <p:spPr>
              <a:xfrm>
                <a:off x="-1" y="1371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</p:grpSp>
      </p:grpSp>
      <p:sp>
        <p:nvSpPr>
          <p:cNvPr id="980" name="Shape 980"/>
          <p:cNvSpPr>
            <a:spLocks noGrp="1"/>
          </p:cNvSpPr>
          <p:nvPr>
            <p:ph type="title"/>
          </p:nvPr>
        </p:nvSpPr>
        <p:spPr>
          <a:xfrm>
            <a:off x="812800" y="4406960"/>
            <a:ext cx="8743950" cy="1362076"/>
          </a:xfrm>
          <a:prstGeom prst="rect">
            <a:avLst/>
          </a:prstGeom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44450" tIns="44450" rIns="44450" bIns="44450" anchor="t"/>
          <a:lstStyle>
            <a:lvl1pPr algn="l" defTabSz="914400">
              <a:defRPr sz="4000" cap="all"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981" name="Shape 981"/>
          <p:cNvSpPr>
            <a:spLocks noGrp="1"/>
          </p:cNvSpPr>
          <p:nvPr>
            <p:ph type="body" sz="quarter" idx="1"/>
          </p:nvPr>
        </p:nvSpPr>
        <p:spPr>
          <a:xfrm>
            <a:off x="812800" y="2906713"/>
            <a:ext cx="8743950" cy="1500188"/>
          </a:xfrm>
          <a:prstGeom prst="rect">
            <a:avLst/>
          </a:prstGeom>
        </p:spPr>
        <p:txBody>
          <a:bodyPr lIns="44450" tIns="44450" rIns="44450" bIns="44450" anchor="b"/>
          <a:lstStyle>
            <a:lvl1pPr marL="0" indent="0" defTabSz="914400">
              <a:spcBef>
                <a:spcPts val="400"/>
              </a:spcBef>
              <a:buSzTx/>
              <a:buFontTx/>
              <a:buNone/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  <a:lvl2pPr marL="0" indent="457200" defTabSz="914400">
              <a:spcBef>
                <a:spcPts val="400"/>
              </a:spcBef>
              <a:buSzTx/>
              <a:buFontTx/>
              <a:buNone/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2pPr>
            <a:lvl3pPr marL="0" indent="914400" defTabSz="914400">
              <a:spcBef>
                <a:spcPts val="400"/>
              </a:spcBef>
              <a:buSzTx/>
              <a:buFontTx/>
              <a:buNone/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3pPr>
            <a:lvl4pPr marL="0" indent="1371600" defTabSz="914400">
              <a:spcBef>
                <a:spcPts val="400"/>
              </a:spcBef>
              <a:buSzTx/>
              <a:buFontTx/>
              <a:buNone/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4pPr>
            <a:lvl5pPr marL="0" indent="1828800" defTabSz="914400">
              <a:spcBef>
                <a:spcPts val="400"/>
              </a:spcBef>
              <a:buSzTx/>
              <a:buFontTx/>
              <a:buNone/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982" name="Shape 982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7834880"/>
      </p:ext>
    </p:extLst>
  </p:cSld>
  <p:clrMapOvr>
    <a:masterClrMapping/>
  </p:clrMapOvr>
  <p:transition xmlns:p14="http://schemas.microsoft.com/office/powerpoint/2010/main" spd="med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2 つのコンテンツ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roup 1020"/>
          <p:cNvGrpSpPr/>
          <p:nvPr/>
        </p:nvGrpSpPr>
        <p:grpSpPr>
          <a:xfrm>
            <a:off x="10" y="0"/>
            <a:ext cx="1222376" cy="6845300"/>
            <a:chOff x="5" y="0"/>
            <a:chExt cx="1222375" cy="6845300"/>
          </a:xfrm>
        </p:grpSpPr>
        <p:sp>
          <p:nvSpPr>
            <p:cNvPr id="989" name="Shape 989"/>
            <p:cNvSpPr/>
            <p:nvPr/>
          </p:nvSpPr>
          <p:spPr>
            <a:xfrm>
              <a:off x="5" y="0"/>
              <a:ext cx="1222376" cy="684530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hangingPunct="0">
                <a:defRPr sz="240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defRPr>
              </a:pPr>
              <a:endParaRPr kumimoji="0" sz="2400" kern="0">
                <a:solidFill>
                  <a:srgbClr val="FFFFFF"/>
                </a:solidFill>
                <a:latin typeface="ＭＳ ゴシック"/>
                <a:ea typeface="ＭＳ ゴシック"/>
                <a:cs typeface="ＭＳ ゴシック"/>
                <a:sym typeface="ＭＳ ゴシック"/>
              </a:endParaRPr>
            </a:p>
          </p:txBody>
        </p:sp>
        <p:grpSp>
          <p:nvGrpSpPr>
            <p:cNvPr id="1019" name="Group 1019"/>
            <p:cNvGrpSpPr/>
            <p:nvPr/>
          </p:nvGrpSpPr>
          <p:grpSpPr>
            <a:xfrm>
              <a:off x="85730" y="161925"/>
              <a:ext cx="171451" cy="6543675"/>
              <a:chOff x="0" y="0"/>
              <a:chExt cx="171450" cy="6543675"/>
            </a:xfrm>
          </p:grpSpPr>
          <p:sp>
            <p:nvSpPr>
              <p:cNvPr id="990" name="Shape 990"/>
              <p:cNvSpPr/>
              <p:nvPr/>
            </p:nvSpPr>
            <p:spPr>
              <a:xfrm>
                <a:off x="-1" y="1590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91" name="Shape 991"/>
              <p:cNvSpPr/>
              <p:nvPr/>
            </p:nvSpPr>
            <p:spPr>
              <a:xfrm>
                <a:off x="-1" y="1819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92" name="Shape 992"/>
              <p:cNvSpPr/>
              <p:nvPr/>
            </p:nvSpPr>
            <p:spPr>
              <a:xfrm>
                <a:off x="-1" y="2047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93" name="Shape 993"/>
              <p:cNvSpPr/>
              <p:nvPr/>
            </p:nvSpPr>
            <p:spPr>
              <a:xfrm>
                <a:off x="-1" y="2276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94" name="Shape 994"/>
              <p:cNvSpPr/>
              <p:nvPr/>
            </p:nvSpPr>
            <p:spPr>
              <a:xfrm>
                <a:off x="-1" y="2505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95" name="Shape 995"/>
              <p:cNvSpPr/>
              <p:nvPr/>
            </p:nvSpPr>
            <p:spPr>
              <a:xfrm>
                <a:off x="-1" y="2733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96" name="Shape 996"/>
              <p:cNvSpPr/>
              <p:nvPr/>
            </p:nvSpPr>
            <p:spPr>
              <a:xfrm>
                <a:off x="-1" y="2962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97" name="Shape 997"/>
              <p:cNvSpPr/>
              <p:nvPr/>
            </p:nvSpPr>
            <p:spPr>
              <a:xfrm>
                <a:off x="-1" y="3190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98" name="Shape 998"/>
              <p:cNvSpPr/>
              <p:nvPr/>
            </p:nvSpPr>
            <p:spPr>
              <a:xfrm>
                <a:off x="-1" y="3419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999" name="Shape 999"/>
              <p:cNvSpPr/>
              <p:nvPr/>
            </p:nvSpPr>
            <p:spPr>
              <a:xfrm>
                <a:off x="-1" y="3648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00" name="Shape 1000"/>
              <p:cNvSpPr/>
              <p:nvPr/>
            </p:nvSpPr>
            <p:spPr>
              <a:xfrm>
                <a:off x="-1" y="3876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01" name="Shape 1001"/>
              <p:cNvSpPr/>
              <p:nvPr/>
            </p:nvSpPr>
            <p:spPr>
              <a:xfrm>
                <a:off x="-1" y="4105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02" name="Shape 1002"/>
              <p:cNvSpPr/>
              <p:nvPr/>
            </p:nvSpPr>
            <p:spPr>
              <a:xfrm>
                <a:off x="-1" y="4333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03" name="Shape 1003"/>
              <p:cNvSpPr/>
              <p:nvPr/>
            </p:nvSpPr>
            <p:spPr>
              <a:xfrm>
                <a:off x="-1" y="4562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04" name="Shape 1004"/>
              <p:cNvSpPr/>
              <p:nvPr/>
            </p:nvSpPr>
            <p:spPr>
              <a:xfrm>
                <a:off x="-1" y="4791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05" name="Shape 1005"/>
              <p:cNvSpPr/>
              <p:nvPr/>
            </p:nvSpPr>
            <p:spPr>
              <a:xfrm>
                <a:off x="-1" y="5019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06" name="Shape 1006"/>
              <p:cNvSpPr/>
              <p:nvPr/>
            </p:nvSpPr>
            <p:spPr>
              <a:xfrm>
                <a:off x="-1" y="5248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07" name="Shape 1007"/>
              <p:cNvSpPr/>
              <p:nvPr/>
            </p:nvSpPr>
            <p:spPr>
              <a:xfrm>
                <a:off x="-1" y="5476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08" name="Shape 1008"/>
              <p:cNvSpPr/>
              <p:nvPr/>
            </p:nvSpPr>
            <p:spPr>
              <a:xfrm>
                <a:off x="-1" y="5705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09" name="Shape 1009"/>
              <p:cNvSpPr/>
              <p:nvPr/>
            </p:nvSpPr>
            <p:spPr>
              <a:xfrm>
                <a:off x="-1" y="5934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10" name="Shape 1010"/>
              <p:cNvSpPr/>
              <p:nvPr/>
            </p:nvSpPr>
            <p:spPr>
              <a:xfrm>
                <a:off x="-1" y="6162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11" name="Shape 1011"/>
              <p:cNvSpPr/>
              <p:nvPr/>
            </p:nvSpPr>
            <p:spPr>
              <a:xfrm>
                <a:off x="-1" y="6391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12" name="Shape 1012"/>
              <p:cNvSpPr/>
              <p:nvPr/>
            </p:nvSpPr>
            <p:spPr>
              <a:xfrm>
                <a:off x="-1" y="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13" name="Shape 1013"/>
              <p:cNvSpPr/>
              <p:nvPr/>
            </p:nvSpPr>
            <p:spPr>
              <a:xfrm>
                <a:off x="-1" y="228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14" name="Shape 1014"/>
              <p:cNvSpPr/>
              <p:nvPr/>
            </p:nvSpPr>
            <p:spPr>
              <a:xfrm>
                <a:off x="-1" y="4572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15" name="Shape 1015"/>
              <p:cNvSpPr/>
              <p:nvPr/>
            </p:nvSpPr>
            <p:spPr>
              <a:xfrm>
                <a:off x="-1" y="6858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16" name="Shape 1016"/>
              <p:cNvSpPr/>
              <p:nvPr/>
            </p:nvSpPr>
            <p:spPr>
              <a:xfrm>
                <a:off x="-1" y="9144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17" name="Shape 1017"/>
              <p:cNvSpPr/>
              <p:nvPr/>
            </p:nvSpPr>
            <p:spPr>
              <a:xfrm>
                <a:off x="-1" y="11430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18" name="Shape 1018"/>
              <p:cNvSpPr/>
              <p:nvPr/>
            </p:nvSpPr>
            <p:spPr>
              <a:xfrm>
                <a:off x="-1" y="1371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</p:grpSp>
      </p:grpSp>
      <p:sp>
        <p:nvSpPr>
          <p:cNvPr id="1021" name="Shape 1021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44450" tIns="44450" rIns="44450" bIns="44450"/>
          <a:lstStyle>
            <a:lvl1pPr algn="l" defTabSz="914400">
              <a:defRPr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022" name="Shape 1022"/>
          <p:cNvSpPr>
            <a:spLocks noGrp="1"/>
          </p:cNvSpPr>
          <p:nvPr>
            <p:ph type="body" sz="half" idx="1"/>
          </p:nvPr>
        </p:nvSpPr>
        <p:spPr>
          <a:xfrm>
            <a:off x="1312896" y="1981200"/>
            <a:ext cx="3819526" cy="4114800"/>
          </a:xfrm>
          <a:prstGeom prst="rect">
            <a:avLst/>
          </a:prstGeom>
        </p:spPr>
        <p:txBody>
          <a:bodyPr lIns="44450" tIns="44450" rIns="44450" bIns="44450"/>
          <a:lstStyle>
            <a:lvl1pPr defTabSz="914400">
              <a:spcBef>
                <a:spcPts val="600"/>
              </a:spcBef>
              <a:buClr>
                <a:srgbClr val="FFFF00"/>
              </a:buClr>
              <a:buSzPct val="75000"/>
              <a:buFont typeface="Monotype Sorts"/>
              <a:buChar char=""/>
              <a:defRPr sz="2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  <a:lvl2pPr marL="790575" indent="-333375" defTabSz="914400">
              <a:spcBef>
                <a:spcPts val="600"/>
              </a:spcBef>
              <a:buClr>
                <a:srgbClr val="FFFF00"/>
              </a:buClr>
              <a:buSzPct val="75000"/>
              <a:buFont typeface="Monotype Sorts"/>
              <a:buChar char=""/>
              <a:defRPr sz="2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2pPr>
            <a:lvl3pPr marL="1234439" indent="-320039" defTabSz="914400">
              <a:spcBef>
                <a:spcPts val="600"/>
              </a:spcBef>
              <a:buClr>
                <a:srgbClr val="FFFF00"/>
              </a:buClr>
              <a:buSzPct val="65000"/>
              <a:buFont typeface="Monotype Sorts"/>
              <a:buChar char=""/>
              <a:defRPr sz="2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3pPr>
            <a:lvl4pPr marL="1727200" indent="-355600" defTabSz="914400">
              <a:spcBef>
                <a:spcPts val="600"/>
              </a:spcBef>
              <a:buClr>
                <a:srgbClr val="FFFF00"/>
              </a:buClr>
              <a:buFont typeface="Monotype Sorts"/>
              <a:buChar char="•"/>
              <a:defRPr sz="2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4pPr>
            <a:lvl5pPr marL="2184400" indent="-355600" defTabSz="914400">
              <a:spcBef>
                <a:spcPts val="600"/>
              </a:spcBef>
              <a:buClr>
                <a:srgbClr val="FFFF00"/>
              </a:buClr>
              <a:buFont typeface="Monotype Sorts"/>
              <a:buChar char="–"/>
              <a:defRPr sz="2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023" name="Shape 1023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1204927"/>
      </p:ext>
    </p:extLst>
  </p:cSld>
  <p:clrMapOvr>
    <a:masterClrMapping/>
  </p:clrMapOvr>
  <p:transition xmlns:p14="http://schemas.microsoft.com/office/powerpoint/2010/main" spd="med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比較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1" name="Group 1061"/>
          <p:cNvGrpSpPr/>
          <p:nvPr/>
        </p:nvGrpSpPr>
        <p:grpSpPr>
          <a:xfrm>
            <a:off x="10" y="0"/>
            <a:ext cx="1222376" cy="6845300"/>
            <a:chOff x="5" y="0"/>
            <a:chExt cx="1222375" cy="6845300"/>
          </a:xfrm>
        </p:grpSpPr>
        <p:sp>
          <p:nvSpPr>
            <p:cNvPr id="1030" name="Shape 1030"/>
            <p:cNvSpPr/>
            <p:nvPr/>
          </p:nvSpPr>
          <p:spPr>
            <a:xfrm>
              <a:off x="5" y="0"/>
              <a:ext cx="1222376" cy="684530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hangingPunct="0">
                <a:defRPr sz="240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defRPr>
              </a:pPr>
              <a:endParaRPr kumimoji="0" sz="2400" kern="0">
                <a:solidFill>
                  <a:srgbClr val="FFFFFF"/>
                </a:solidFill>
                <a:latin typeface="ＭＳ ゴシック"/>
                <a:ea typeface="ＭＳ ゴシック"/>
                <a:cs typeface="ＭＳ ゴシック"/>
                <a:sym typeface="ＭＳ ゴシック"/>
              </a:endParaRPr>
            </a:p>
          </p:txBody>
        </p:sp>
        <p:grpSp>
          <p:nvGrpSpPr>
            <p:cNvPr id="1060" name="Group 1060"/>
            <p:cNvGrpSpPr/>
            <p:nvPr/>
          </p:nvGrpSpPr>
          <p:grpSpPr>
            <a:xfrm>
              <a:off x="85730" y="161925"/>
              <a:ext cx="171451" cy="6543675"/>
              <a:chOff x="0" y="0"/>
              <a:chExt cx="171450" cy="6543675"/>
            </a:xfrm>
          </p:grpSpPr>
          <p:sp>
            <p:nvSpPr>
              <p:cNvPr id="1031" name="Shape 1031"/>
              <p:cNvSpPr/>
              <p:nvPr/>
            </p:nvSpPr>
            <p:spPr>
              <a:xfrm>
                <a:off x="-1" y="1590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32" name="Shape 1032"/>
              <p:cNvSpPr/>
              <p:nvPr/>
            </p:nvSpPr>
            <p:spPr>
              <a:xfrm>
                <a:off x="-1" y="1819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33" name="Shape 1033"/>
              <p:cNvSpPr/>
              <p:nvPr/>
            </p:nvSpPr>
            <p:spPr>
              <a:xfrm>
                <a:off x="-1" y="2047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34" name="Shape 1034"/>
              <p:cNvSpPr/>
              <p:nvPr/>
            </p:nvSpPr>
            <p:spPr>
              <a:xfrm>
                <a:off x="-1" y="2276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35" name="Shape 1035"/>
              <p:cNvSpPr/>
              <p:nvPr/>
            </p:nvSpPr>
            <p:spPr>
              <a:xfrm>
                <a:off x="-1" y="2505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36" name="Shape 1036"/>
              <p:cNvSpPr/>
              <p:nvPr/>
            </p:nvSpPr>
            <p:spPr>
              <a:xfrm>
                <a:off x="-1" y="2733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37" name="Shape 1037"/>
              <p:cNvSpPr/>
              <p:nvPr/>
            </p:nvSpPr>
            <p:spPr>
              <a:xfrm>
                <a:off x="-1" y="2962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38" name="Shape 1038"/>
              <p:cNvSpPr/>
              <p:nvPr/>
            </p:nvSpPr>
            <p:spPr>
              <a:xfrm>
                <a:off x="-1" y="3190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39" name="Shape 1039"/>
              <p:cNvSpPr/>
              <p:nvPr/>
            </p:nvSpPr>
            <p:spPr>
              <a:xfrm>
                <a:off x="-1" y="3419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40" name="Shape 1040"/>
              <p:cNvSpPr/>
              <p:nvPr/>
            </p:nvSpPr>
            <p:spPr>
              <a:xfrm>
                <a:off x="-1" y="3648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41" name="Shape 1041"/>
              <p:cNvSpPr/>
              <p:nvPr/>
            </p:nvSpPr>
            <p:spPr>
              <a:xfrm>
                <a:off x="-1" y="3876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42" name="Shape 1042"/>
              <p:cNvSpPr/>
              <p:nvPr/>
            </p:nvSpPr>
            <p:spPr>
              <a:xfrm>
                <a:off x="-1" y="4105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43" name="Shape 1043"/>
              <p:cNvSpPr/>
              <p:nvPr/>
            </p:nvSpPr>
            <p:spPr>
              <a:xfrm>
                <a:off x="-1" y="4333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44" name="Shape 1044"/>
              <p:cNvSpPr/>
              <p:nvPr/>
            </p:nvSpPr>
            <p:spPr>
              <a:xfrm>
                <a:off x="-1" y="4562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45" name="Shape 1045"/>
              <p:cNvSpPr/>
              <p:nvPr/>
            </p:nvSpPr>
            <p:spPr>
              <a:xfrm>
                <a:off x="-1" y="4791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46" name="Shape 1046"/>
              <p:cNvSpPr/>
              <p:nvPr/>
            </p:nvSpPr>
            <p:spPr>
              <a:xfrm>
                <a:off x="-1" y="5019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47" name="Shape 1047"/>
              <p:cNvSpPr/>
              <p:nvPr/>
            </p:nvSpPr>
            <p:spPr>
              <a:xfrm>
                <a:off x="-1" y="5248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48" name="Shape 1048"/>
              <p:cNvSpPr/>
              <p:nvPr/>
            </p:nvSpPr>
            <p:spPr>
              <a:xfrm>
                <a:off x="-1" y="5476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49" name="Shape 1049"/>
              <p:cNvSpPr/>
              <p:nvPr/>
            </p:nvSpPr>
            <p:spPr>
              <a:xfrm>
                <a:off x="-1" y="5705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50" name="Shape 1050"/>
              <p:cNvSpPr/>
              <p:nvPr/>
            </p:nvSpPr>
            <p:spPr>
              <a:xfrm>
                <a:off x="-1" y="5934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51" name="Shape 1051"/>
              <p:cNvSpPr/>
              <p:nvPr/>
            </p:nvSpPr>
            <p:spPr>
              <a:xfrm>
                <a:off x="-1" y="6162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52" name="Shape 1052"/>
              <p:cNvSpPr/>
              <p:nvPr/>
            </p:nvSpPr>
            <p:spPr>
              <a:xfrm>
                <a:off x="-1" y="6391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53" name="Shape 1053"/>
              <p:cNvSpPr/>
              <p:nvPr/>
            </p:nvSpPr>
            <p:spPr>
              <a:xfrm>
                <a:off x="-1" y="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54" name="Shape 1054"/>
              <p:cNvSpPr/>
              <p:nvPr/>
            </p:nvSpPr>
            <p:spPr>
              <a:xfrm>
                <a:off x="-1" y="228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55" name="Shape 1055"/>
              <p:cNvSpPr/>
              <p:nvPr/>
            </p:nvSpPr>
            <p:spPr>
              <a:xfrm>
                <a:off x="-1" y="4572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56" name="Shape 1056"/>
              <p:cNvSpPr/>
              <p:nvPr/>
            </p:nvSpPr>
            <p:spPr>
              <a:xfrm>
                <a:off x="-1" y="6858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57" name="Shape 1057"/>
              <p:cNvSpPr/>
              <p:nvPr/>
            </p:nvSpPr>
            <p:spPr>
              <a:xfrm>
                <a:off x="-1" y="9144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58" name="Shape 1058"/>
              <p:cNvSpPr/>
              <p:nvPr/>
            </p:nvSpPr>
            <p:spPr>
              <a:xfrm>
                <a:off x="-1" y="11430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59" name="Shape 1059"/>
              <p:cNvSpPr/>
              <p:nvPr/>
            </p:nvSpPr>
            <p:spPr>
              <a:xfrm>
                <a:off x="-1" y="1371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</p:grpSp>
      </p:grpSp>
      <p:sp>
        <p:nvSpPr>
          <p:cNvPr id="1062" name="Shape 10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44450" tIns="44450" rIns="44450" bIns="44450"/>
          <a:lstStyle>
            <a:lvl1pPr algn="l" defTabSz="914400">
              <a:defRPr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063" name="Shape 1063"/>
          <p:cNvSpPr>
            <a:spLocks noGrp="1"/>
          </p:cNvSpPr>
          <p:nvPr>
            <p:ph type="body" sz="quarter" idx="1"/>
          </p:nvPr>
        </p:nvSpPr>
        <p:spPr>
          <a:xfrm>
            <a:off x="514350" y="1535112"/>
            <a:ext cx="4545015" cy="639763"/>
          </a:xfrm>
          <a:prstGeom prst="rect">
            <a:avLst/>
          </a:prstGeom>
        </p:spPr>
        <p:txBody>
          <a:bodyPr lIns="44450" tIns="44450" rIns="44450" bIns="44450" anchor="b"/>
          <a:lstStyle>
            <a:lvl1pPr marL="0" indent="0" defTabSz="914400">
              <a:spcBef>
                <a:spcPts val="500"/>
              </a:spcBef>
              <a:buSzTx/>
              <a:buFontTx/>
              <a:buNone/>
              <a:defRPr sz="2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  <a:lvl2pPr marL="0" indent="457200" defTabSz="914400">
              <a:spcBef>
                <a:spcPts val="500"/>
              </a:spcBef>
              <a:buSzTx/>
              <a:buFontTx/>
              <a:buNone/>
              <a:defRPr sz="2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2pPr>
            <a:lvl3pPr marL="0" indent="914400" defTabSz="914400">
              <a:spcBef>
                <a:spcPts val="500"/>
              </a:spcBef>
              <a:buSzTx/>
              <a:buFontTx/>
              <a:buNone/>
              <a:defRPr sz="2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3pPr>
            <a:lvl4pPr marL="0" indent="1371600" defTabSz="914400">
              <a:spcBef>
                <a:spcPts val="500"/>
              </a:spcBef>
              <a:buSzTx/>
              <a:buFontTx/>
              <a:buNone/>
              <a:defRPr sz="2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4pPr>
            <a:lvl5pPr marL="0" indent="1828800" defTabSz="914400">
              <a:spcBef>
                <a:spcPts val="500"/>
              </a:spcBef>
              <a:buSzTx/>
              <a:buFontTx/>
              <a:buNone/>
              <a:defRPr sz="2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064" name="Shape 1064"/>
          <p:cNvSpPr>
            <a:spLocks noGrp="1"/>
          </p:cNvSpPr>
          <p:nvPr>
            <p:ph type="body" sz="quarter" idx="13"/>
          </p:nvPr>
        </p:nvSpPr>
        <p:spPr>
          <a:xfrm>
            <a:off x="5226055" y="1535112"/>
            <a:ext cx="4546601" cy="639763"/>
          </a:xfrm>
          <a:prstGeom prst="rect">
            <a:avLst/>
          </a:prstGeom>
        </p:spPr>
        <p:txBody>
          <a:bodyPr lIns="44450" tIns="44450" rIns="44450" bIns="44450" anchor="b"/>
          <a:lstStyle/>
          <a:p>
            <a:pPr marL="0" indent="0" defTabSz="914400">
              <a:spcBef>
                <a:spcPts val="500"/>
              </a:spcBef>
              <a:buSzTx/>
              <a:buFontTx/>
              <a:buNone/>
              <a:defRPr sz="2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pPr>
            <a:endParaRPr/>
          </a:p>
        </p:txBody>
      </p:sp>
      <p:sp>
        <p:nvSpPr>
          <p:cNvPr id="1065" name="Shape 1065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3540471"/>
      </p:ext>
    </p:extLst>
  </p:cSld>
  <p:clrMapOvr>
    <a:masterClrMapping/>
  </p:clrMapOvr>
  <p:transition xmlns:p14="http://schemas.microsoft.com/office/powerpoint/2010/main" spd="med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タイトルのみ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Group 1103"/>
          <p:cNvGrpSpPr/>
          <p:nvPr/>
        </p:nvGrpSpPr>
        <p:grpSpPr>
          <a:xfrm>
            <a:off x="10" y="0"/>
            <a:ext cx="1222376" cy="6845300"/>
            <a:chOff x="5" y="0"/>
            <a:chExt cx="1222375" cy="6845300"/>
          </a:xfrm>
        </p:grpSpPr>
        <p:sp>
          <p:nvSpPr>
            <p:cNvPr id="1072" name="Shape 1072"/>
            <p:cNvSpPr/>
            <p:nvPr/>
          </p:nvSpPr>
          <p:spPr>
            <a:xfrm>
              <a:off x="5" y="0"/>
              <a:ext cx="1222376" cy="684530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hangingPunct="0">
                <a:defRPr sz="240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defRPr>
              </a:pPr>
              <a:endParaRPr kumimoji="0" sz="2400" kern="0">
                <a:solidFill>
                  <a:srgbClr val="FFFFFF"/>
                </a:solidFill>
                <a:latin typeface="ＭＳ ゴシック"/>
                <a:ea typeface="ＭＳ ゴシック"/>
                <a:cs typeface="ＭＳ ゴシック"/>
                <a:sym typeface="ＭＳ ゴシック"/>
              </a:endParaRPr>
            </a:p>
          </p:txBody>
        </p:sp>
        <p:grpSp>
          <p:nvGrpSpPr>
            <p:cNvPr id="1102" name="Group 1102"/>
            <p:cNvGrpSpPr/>
            <p:nvPr/>
          </p:nvGrpSpPr>
          <p:grpSpPr>
            <a:xfrm>
              <a:off x="85730" y="161925"/>
              <a:ext cx="171451" cy="6543675"/>
              <a:chOff x="0" y="0"/>
              <a:chExt cx="171450" cy="6543675"/>
            </a:xfrm>
          </p:grpSpPr>
          <p:sp>
            <p:nvSpPr>
              <p:cNvPr id="1073" name="Shape 1073"/>
              <p:cNvSpPr/>
              <p:nvPr/>
            </p:nvSpPr>
            <p:spPr>
              <a:xfrm>
                <a:off x="-1" y="1590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74" name="Shape 1074"/>
              <p:cNvSpPr/>
              <p:nvPr/>
            </p:nvSpPr>
            <p:spPr>
              <a:xfrm>
                <a:off x="-1" y="1819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75" name="Shape 1075"/>
              <p:cNvSpPr/>
              <p:nvPr/>
            </p:nvSpPr>
            <p:spPr>
              <a:xfrm>
                <a:off x="-1" y="2047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76" name="Shape 1076"/>
              <p:cNvSpPr/>
              <p:nvPr/>
            </p:nvSpPr>
            <p:spPr>
              <a:xfrm>
                <a:off x="-1" y="2276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77" name="Shape 1077"/>
              <p:cNvSpPr/>
              <p:nvPr/>
            </p:nvSpPr>
            <p:spPr>
              <a:xfrm>
                <a:off x="-1" y="2505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78" name="Shape 1078"/>
              <p:cNvSpPr/>
              <p:nvPr/>
            </p:nvSpPr>
            <p:spPr>
              <a:xfrm>
                <a:off x="-1" y="2733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79" name="Shape 1079"/>
              <p:cNvSpPr/>
              <p:nvPr/>
            </p:nvSpPr>
            <p:spPr>
              <a:xfrm>
                <a:off x="-1" y="2962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80" name="Shape 1080"/>
              <p:cNvSpPr/>
              <p:nvPr/>
            </p:nvSpPr>
            <p:spPr>
              <a:xfrm>
                <a:off x="-1" y="3190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81" name="Shape 1081"/>
              <p:cNvSpPr/>
              <p:nvPr/>
            </p:nvSpPr>
            <p:spPr>
              <a:xfrm>
                <a:off x="-1" y="3419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82" name="Shape 1082"/>
              <p:cNvSpPr/>
              <p:nvPr/>
            </p:nvSpPr>
            <p:spPr>
              <a:xfrm>
                <a:off x="-1" y="3648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83" name="Shape 1083"/>
              <p:cNvSpPr/>
              <p:nvPr/>
            </p:nvSpPr>
            <p:spPr>
              <a:xfrm>
                <a:off x="-1" y="3876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84" name="Shape 1084"/>
              <p:cNvSpPr/>
              <p:nvPr/>
            </p:nvSpPr>
            <p:spPr>
              <a:xfrm>
                <a:off x="-1" y="4105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85" name="Shape 1085"/>
              <p:cNvSpPr/>
              <p:nvPr/>
            </p:nvSpPr>
            <p:spPr>
              <a:xfrm>
                <a:off x="-1" y="4333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86" name="Shape 1086"/>
              <p:cNvSpPr/>
              <p:nvPr/>
            </p:nvSpPr>
            <p:spPr>
              <a:xfrm>
                <a:off x="-1" y="4562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87" name="Shape 1087"/>
              <p:cNvSpPr/>
              <p:nvPr/>
            </p:nvSpPr>
            <p:spPr>
              <a:xfrm>
                <a:off x="-1" y="4791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88" name="Shape 1088"/>
              <p:cNvSpPr/>
              <p:nvPr/>
            </p:nvSpPr>
            <p:spPr>
              <a:xfrm>
                <a:off x="-1" y="5019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89" name="Shape 1089"/>
              <p:cNvSpPr/>
              <p:nvPr/>
            </p:nvSpPr>
            <p:spPr>
              <a:xfrm>
                <a:off x="-1" y="5248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90" name="Shape 1090"/>
              <p:cNvSpPr/>
              <p:nvPr/>
            </p:nvSpPr>
            <p:spPr>
              <a:xfrm>
                <a:off x="-1" y="5476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91" name="Shape 1091"/>
              <p:cNvSpPr/>
              <p:nvPr/>
            </p:nvSpPr>
            <p:spPr>
              <a:xfrm>
                <a:off x="-1" y="5705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92" name="Shape 1092"/>
              <p:cNvSpPr/>
              <p:nvPr/>
            </p:nvSpPr>
            <p:spPr>
              <a:xfrm>
                <a:off x="-1" y="5934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93" name="Shape 1093"/>
              <p:cNvSpPr/>
              <p:nvPr/>
            </p:nvSpPr>
            <p:spPr>
              <a:xfrm>
                <a:off x="-1" y="6162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94" name="Shape 1094"/>
              <p:cNvSpPr/>
              <p:nvPr/>
            </p:nvSpPr>
            <p:spPr>
              <a:xfrm>
                <a:off x="-1" y="6391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95" name="Shape 1095"/>
              <p:cNvSpPr/>
              <p:nvPr/>
            </p:nvSpPr>
            <p:spPr>
              <a:xfrm>
                <a:off x="-1" y="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96" name="Shape 1096"/>
              <p:cNvSpPr/>
              <p:nvPr/>
            </p:nvSpPr>
            <p:spPr>
              <a:xfrm>
                <a:off x="-1" y="228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97" name="Shape 1097"/>
              <p:cNvSpPr/>
              <p:nvPr/>
            </p:nvSpPr>
            <p:spPr>
              <a:xfrm>
                <a:off x="-1" y="4572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98" name="Shape 1098"/>
              <p:cNvSpPr/>
              <p:nvPr/>
            </p:nvSpPr>
            <p:spPr>
              <a:xfrm>
                <a:off x="-1" y="6858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099" name="Shape 1099"/>
              <p:cNvSpPr/>
              <p:nvPr/>
            </p:nvSpPr>
            <p:spPr>
              <a:xfrm>
                <a:off x="-1" y="9144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00" name="Shape 1100"/>
              <p:cNvSpPr/>
              <p:nvPr/>
            </p:nvSpPr>
            <p:spPr>
              <a:xfrm>
                <a:off x="-1" y="11430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01" name="Shape 1101"/>
              <p:cNvSpPr/>
              <p:nvPr/>
            </p:nvSpPr>
            <p:spPr>
              <a:xfrm>
                <a:off x="-1" y="1371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</p:grpSp>
      </p:grpSp>
      <p:sp>
        <p:nvSpPr>
          <p:cNvPr id="1104" name="Shape 1104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44450" tIns="44450" rIns="44450" bIns="44450"/>
          <a:lstStyle>
            <a:lvl1pPr algn="l" defTabSz="914400">
              <a:defRPr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105" name="Shape 1105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7235518"/>
      </p:ext>
    </p:extLst>
  </p:cSld>
  <p:clrMapOvr>
    <a:masterClrMapping/>
  </p:clrMapOvr>
  <p:transition xmlns:p14="http://schemas.microsoft.com/office/powerpoint/2010/main" spd="med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白紙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3" name="Group 1143"/>
          <p:cNvGrpSpPr/>
          <p:nvPr/>
        </p:nvGrpSpPr>
        <p:grpSpPr>
          <a:xfrm>
            <a:off x="10" y="0"/>
            <a:ext cx="1222376" cy="6845300"/>
            <a:chOff x="5" y="0"/>
            <a:chExt cx="1222375" cy="6845300"/>
          </a:xfrm>
        </p:grpSpPr>
        <p:sp>
          <p:nvSpPr>
            <p:cNvPr id="1112" name="Shape 1112"/>
            <p:cNvSpPr/>
            <p:nvPr/>
          </p:nvSpPr>
          <p:spPr>
            <a:xfrm>
              <a:off x="5" y="0"/>
              <a:ext cx="1222376" cy="684530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hangingPunct="0">
                <a:defRPr sz="240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defRPr>
              </a:pPr>
              <a:endParaRPr kumimoji="0" sz="2400" kern="0">
                <a:solidFill>
                  <a:srgbClr val="FFFFFF"/>
                </a:solidFill>
                <a:latin typeface="ＭＳ ゴシック"/>
                <a:ea typeface="ＭＳ ゴシック"/>
                <a:cs typeface="ＭＳ ゴシック"/>
                <a:sym typeface="ＭＳ ゴシック"/>
              </a:endParaRPr>
            </a:p>
          </p:txBody>
        </p:sp>
        <p:grpSp>
          <p:nvGrpSpPr>
            <p:cNvPr id="1142" name="Group 1142"/>
            <p:cNvGrpSpPr/>
            <p:nvPr/>
          </p:nvGrpSpPr>
          <p:grpSpPr>
            <a:xfrm>
              <a:off x="85730" y="161925"/>
              <a:ext cx="171451" cy="6543675"/>
              <a:chOff x="0" y="0"/>
              <a:chExt cx="171450" cy="6543675"/>
            </a:xfrm>
          </p:grpSpPr>
          <p:sp>
            <p:nvSpPr>
              <p:cNvPr id="1113" name="Shape 1113"/>
              <p:cNvSpPr/>
              <p:nvPr/>
            </p:nvSpPr>
            <p:spPr>
              <a:xfrm>
                <a:off x="-1" y="1590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14" name="Shape 1114"/>
              <p:cNvSpPr/>
              <p:nvPr/>
            </p:nvSpPr>
            <p:spPr>
              <a:xfrm>
                <a:off x="-1" y="1819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15" name="Shape 1115"/>
              <p:cNvSpPr/>
              <p:nvPr/>
            </p:nvSpPr>
            <p:spPr>
              <a:xfrm>
                <a:off x="-1" y="2047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16" name="Shape 1116"/>
              <p:cNvSpPr/>
              <p:nvPr/>
            </p:nvSpPr>
            <p:spPr>
              <a:xfrm>
                <a:off x="-1" y="2276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17" name="Shape 1117"/>
              <p:cNvSpPr/>
              <p:nvPr/>
            </p:nvSpPr>
            <p:spPr>
              <a:xfrm>
                <a:off x="-1" y="2505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18" name="Shape 1118"/>
              <p:cNvSpPr/>
              <p:nvPr/>
            </p:nvSpPr>
            <p:spPr>
              <a:xfrm>
                <a:off x="-1" y="2733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19" name="Shape 1119"/>
              <p:cNvSpPr/>
              <p:nvPr/>
            </p:nvSpPr>
            <p:spPr>
              <a:xfrm>
                <a:off x="-1" y="2962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20" name="Shape 1120"/>
              <p:cNvSpPr/>
              <p:nvPr/>
            </p:nvSpPr>
            <p:spPr>
              <a:xfrm>
                <a:off x="-1" y="3190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21" name="Shape 1121"/>
              <p:cNvSpPr/>
              <p:nvPr/>
            </p:nvSpPr>
            <p:spPr>
              <a:xfrm>
                <a:off x="-1" y="3419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22" name="Shape 1122"/>
              <p:cNvSpPr/>
              <p:nvPr/>
            </p:nvSpPr>
            <p:spPr>
              <a:xfrm>
                <a:off x="-1" y="3648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23" name="Shape 1123"/>
              <p:cNvSpPr/>
              <p:nvPr/>
            </p:nvSpPr>
            <p:spPr>
              <a:xfrm>
                <a:off x="-1" y="3876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24" name="Shape 1124"/>
              <p:cNvSpPr/>
              <p:nvPr/>
            </p:nvSpPr>
            <p:spPr>
              <a:xfrm>
                <a:off x="-1" y="4105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25" name="Shape 1125"/>
              <p:cNvSpPr/>
              <p:nvPr/>
            </p:nvSpPr>
            <p:spPr>
              <a:xfrm>
                <a:off x="-1" y="4333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26" name="Shape 1126"/>
              <p:cNvSpPr/>
              <p:nvPr/>
            </p:nvSpPr>
            <p:spPr>
              <a:xfrm>
                <a:off x="-1" y="4562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27" name="Shape 1127"/>
              <p:cNvSpPr/>
              <p:nvPr/>
            </p:nvSpPr>
            <p:spPr>
              <a:xfrm>
                <a:off x="-1" y="4791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28" name="Shape 1128"/>
              <p:cNvSpPr/>
              <p:nvPr/>
            </p:nvSpPr>
            <p:spPr>
              <a:xfrm>
                <a:off x="-1" y="5019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29" name="Shape 1129"/>
              <p:cNvSpPr/>
              <p:nvPr/>
            </p:nvSpPr>
            <p:spPr>
              <a:xfrm>
                <a:off x="-1" y="5248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30" name="Shape 1130"/>
              <p:cNvSpPr/>
              <p:nvPr/>
            </p:nvSpPr>
            <p:spPr>
              <a:xfrm>
                <a:off x="-1" y="5476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31" name="Shape 1131"/>
              <p:cNvSpPr/>
              <p:nvPr/>
            </p:nvSpPr>
            <p:spPr>
              <a:xfrm>
                <a:off x="-1" y="5705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32" name="Shape 1132"/>
              <p:cNvSpPr/>
              <p:nvPr/>
            </p:nvSpPr>
            <p:spPr>
              <a:xfrm>
                <a:off x="-1" y="5934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33" name="Shape 1133"/>
              <p:cNvSpPr/>
              <p:nvPr/>
            </p:nvSpPr>
            <p:spPr>
              <a:xfrm>
                <a:off x="-1" y="6162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34" name="Shape 1134"/>
              <p:cNvSpPr/>
              <p:nvPr/>
            </p:nvSpPr>
            <p:spPr>
              <a:xfrm>
                <a:off x="-1" y="6391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35" name="Shape 1135"/>
              <p:cNvSpPr/>
              <p:nvPr/>
            </p:nvSpPr>
            <p:spPr>
              <a:xfrm>
                <a:off x="-1" y="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36" name="Shape 1136"/>
              <p:cNvSpPr/>
              <p:nvPr/>
            </p:nvSpPr>
            <p:spPr>
              <a:xfrm>
                <a:off x="-1" y="228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37" name="Shape 1137"/>
              <p:cNvSpPr/>
              <p:nvPr/>
            </p:nvSpPr>
            <p:spPr>
              <a:xfrm>
                <a:off x="-1" y="4572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38" name="Shape 1138"/>
              <p:cNvSpPr/>
              <p:nvPr/>
            </p:nvSpPr>
            <p:spPr>
              <a:xfrm>
                <a:off x="-1" y="6858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39" name="Shape 1139"/>
              <p:cNvSpPr/>
              <p:nvPr/>
            </p:nvSpPr>
            <p:spPr>
              <a:xfrm>
                <a:off x="-1" y="9144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40" name="Shape 1140"/>
              <p:cNvSpPr/>
              <p:nvPr/>
            </p:nvSpPr>
            <p:spPr>
              <a:xfrm>
                <a:off x="-1" y="11430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41" name="Shape 1141"/>
              <p:cNvSpPr/>
              <p:nvPr/>
            </p:nvSpPr>
            <p:spPr>
              <a:xfrm>
                <a:off x="-1" y="1371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</p:grpSp>
      </p:grpSp>
      <p:sp>
        <p:nvSpPr>
          <p:cNvPr id="1144" name="Shape 1144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4410694"/>
      </p:ext>
    </p:extLst>
  </p:cSld>
  <p:clrMapOvr>
    <a:masterClrMapping/>
  </p:clrMapOvr>
  <p:transition xmlns:p14="http://schemas.microsoft.com/office/powerpoint/2010/main" spd="med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タイトル付きのコンテンツ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Group 1182"/>
          <p:cNvGrpSpPr/>
          <p:nvPr/>
        </p:nvGrpSpPr>
        <p:grpSpPr>
          <a:xfrm>
            <a:off x="10" y="0"/>
            <a:ext cx="1222376" cy="6845300"/>
            <a:chOff x="5" y="0"/>
            <a:chExt cx="1222375" cy="6845300"/>
          </a:xfrm>
        </p:grpSpPr>
        <p:sp>
          <p:nvSpPr>
            <p:cNvPr id="1151" name="Shape 1151"/>
            <p:cNvSpPr/>
            <p:nvPr/>
          </p:nvSpPr>
          <p:spPr>
            <a:xfrm>
              <a:off x="5" y="0"/>
              <a:ext cx="1222376" cy="684530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hangingPunct="0">
                <a:defRPr sz="240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defRPr>
              </a:pPr>
              <a:endParaRPr kumimoji="0" sz="2400" kern="0">
                <a:solidFill>
                  <a:srgbClr val="FFFFFF"/>
                </a:solidFill>
                <a:latin typeface="ＭＳ ゴシック"/>
                <a:ea typeface="ＭＳ ゴシック"/>
                <a:cs typeface="ＭＳ ゴシック"/>
                <a:sym typeface="ＭＳ ゴシック"/>
              </a:endParaRPr>
            </a:p>
          </p:txBody>
        </p:sp>
        <p:grpSp>
          <p:nvGrpSpPr>
            <p:cNvPr id="1181" name="Group 1181"/>
            <p:cNvGrpSpPr/>
            <p:nvPr/>
          </p:nvGrpSpPr>
          <p:grpSpPr>
            <a:xfrm>
              <a:off x="85730" y="161925"/>
              <a:ext cx="171451" cy="6543675"/>
              <a:chOff x="0" y="0"/>
              <a:chExt cx="171450" cy="6543675"/>
            </a:xfrm>
          </p:grpSpPr>
          <p:sp>
            <p:nvSpPr>
              <p:cNvPr id="1152" name="Shape 1152"/>
              <p:cNvSpPr/>
              <p:nvPr/>
            </p:nvSpPr>
            <p:spPr>
              <a:xfrm>
                <a:off x="-1" y="1590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53" name="Shape 1153"/>
              <p:cNvSpPr/>
              <p:nvPr/>
            </p:nvSpPr>
            <p:spPr>
              <a:xfrm>
                <a:off x="-1" y="1819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54" name="Shape 1154"/>
              <p:cNvSpPr/>
              <p:nvPr/>
            </p:nvSpPr>
            <p:spPr>
              <a:xfrm>
                <a:off x="-1" y="2047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55" name="Shape 1155"/>
              <p:cNvSpPr/>
              <p:nvPr/>
            </p:nvSpPr>
            <p:spPr>
              <a:xfrm>
                <a:off x="-1" y="2276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56" name="Shape 1156"/>
              <p:cNvSpPr/>
              <p:nvPr/>
            </p:nvSpPr>
            <p:spPr>
              <a:xfrm>
                <a:off x="-1" y="2505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57" name="Shape 1157"/>
              <p:cNvSpPr/>
              <p:nvPr/>
            </p:nvSpPr>
            <p:spPr>
              <a:xfrm>
                <a:off x="-1" y="2733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58" name="Shape 1158"/>
              <p:cNvSpPr/>
              <p:nvPr/>
            </p:nvSpPr>
            <p:spPr>
              <a:xfrm>
                <a:off x="-1" y="2962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59" name="Shape 1159"/>
              <p:cNvSpPr/>
              <p:nvPr/>
            </p:nvSpPr>
            <p:spPr>
              <a:xfrm>
                <a:off x="-1" y="3190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60" name="Shape 1160"/>
              <p:cNvSpPr/>
              <p:nvPr/>
            </p:nvSpPr>
            <p:spPr>
              <a:xfrm>
                <a:off x="-1" y="3419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61" name="Shape 1161"/>
              <p:cNvSpPr/>
              <p:nvPr/>
            </p:nvSpPr>
            <p:spPr>
              <a:xfrm>
                <a:off x="-1" y="3648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62" name="Shape 1162"/>
              <p:cNvSpPr/>
              <p:nvPr/>
            </p:nvSpPr>
            <p:spPr>
              <a:xfrm>
                <a:off x="-1" y="3876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63" name="Shape 1163"/>
              <p:cNvSpPr/>
              <p:nvPr/>
            </p:nvSpPr>
            <p:spPr>
              <a:xfrm>
                <a:off x="-1" y="4105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64" name="Shape 1164"/>
              <p:cNvSpPr/>
              <p:nvPr/>
            </p:nvSpPr>
            <p:spPr>
              <a:xfrm>
                <a:off x="-1" y="4333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65" name="Shape 1165"/>
              <p:cNvSpPr/>
              <p:nvPr/>
            </p:nvSpPr>
            <p:spPr>
              <a:xfrm>
                <a:off x="-1" y="4562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66" name="Shape 1166"/>
              <p:cNvSpPr/>
              <p:nvPr/>
            </p:nvSpPr>
            <p:spPr>
              <a:xfrm>
                <a:off x="-1" y="4791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67" name="Shape 1167"/>
              <p:cNvSpPr/>
              <p:nvPr/>
            </p:nvSpPr>
            <p:spPr>
              <a:xfrm>
                <a:off x="-1" y="5019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68" name="Shape 1168"/>
              <p:cNvSpPr/>
              <p:nvPr/>
            </p:nvSpPr>
            <p:spPr>
              <a:xfrm>
                <a:off x="-1" y="5248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69" name="Shape 1169"/>
              <p:cNvSpPr/>
              <p:nvPr/>
            </p:nvSpPr>
            <p:spPr>
              <a:xfrm>
                <a:off x="-1" y="5476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70" name="Shape 1170"/>
              <p:cNvSpPr/>
              <p:nvPr/>
            </p:nvSpPr>
            <p:spPr>
              <a:xfrm>
                <a:off x="-1" y="5705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71" name="Shape 1171"/>
              <p:cNvSpPr/>
              <p:nvPr/>
            </p:nvSpPr>
            <p:spPr>
              <a:xfrm>
                <a:off x="-1" y="5934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72" name="Shape 1172"/>
              <p:cNvSpPr/>
              <p:nvPr/>
            </p:nvSpPr>
            <p:spPr>
              <a:xfrm>
                <a:off x="-1" y="6162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73" name="Shape 1173"/>
              <p:cNvSpPr/>
              <p:nvPr/>
            </p:nvSpPr>
            <p:spPr>
              <a:xfrm>
                <a:off x="-1" y="6391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74" name="Shape 1174"/>
              <p:cNvSpPr/>
              <p:nvPr/>
            </p:nvSpPr>
            <p:spPr>
              <a:xfrm>
                <a:off x="-1" y="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75" name="Shape 1175"/>
              <p:cNvSpPr/>
              <p:nvPr/>
            </p:nvSpPr>
            <p:spPr>
              <a:xfrm>
                <a:off x="-1" y="228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76" name="Shape 1176"/>
              <p:cNvSpPr/>
              <p:nvPr/>
            </p:nvSpPr>
            <p:spPr>
              <a:xfrm>
                <a:off x="-1" y="4572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77" name="Shape 1177"/>
              <p:cNvSpPr/>
              <p:nvPr/>
            </p:nvSpPr>
            <p:spPr>
              <a:xfrm>
                <a:off x="-1" y="6858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78" name="Shape 1178"/>
              <p:cNvSpPr/>
              <p:nvPr/>
            </p:nvSpPr>
            <p:spPr>
              <a:xfrm>
                <a:off x="-1" y="9144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79" name="Shape 1179"/>
              <p:cNvSpPr/>
              <p:nvPr/>
            </p:nvSpPr>
            <p:spPr>
              <a:xfrm>
                <a:off x="-1" y="11430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80" name="Shape 1180"/>
              <p:cNvSpPr/>
              <p:nvPr/>
            </p:nvSpPr>
            <p:spPr>
              <a:xfrm>
                <a:off x="-1" y="1371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</p:grpSp>
      </p:grpSp>
      <p:sp>
        <p:nvSpPr>
          <p:cNvPr id="1183" name="Shape 1183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551" cy="1162050"/>
          </a:xfrm>
          <a:prstGeom prst="rect">
            <a:avLst/>
          </a:prstGeom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44450" tIns="44450" rIns="44450" bIns="44450" anchor="b"/>
          <a:lstStyle>
            <a:lvl1pPr algn="l" defTabSz="914400">
              <a:defRPr sz="2000"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184" name="Shape 1184"/>
          <p:cNvSpPr>
            <a:spLocks noGrp="1"/>
          </p:cNvSpPr>
          <p:nvPr>
            <p:ph type="body" idx="1"/>
          </p:nvPr>
        </p:nvSpPr>
        <p:spPr>
          <a:xfrm>
            <a:off x="4022731" y="273110"/>
            <a:ext cx="5749926" cy="5853113"/>
          </a:xfrm>
          <a:prstGeom prst="rect">
            <a:avLst/>
          </a:prstGeom>
        </p:spPr>
        <p:txBody>
          <a:bodyPr lIns="44450" tIns="44450" rIns="44450" bIns="44450"/>
          <a:lstStyle>
            <a:lvl1pPr defTabSz="914400">
              <a:buClr>
                <a:srgbClr val="FFFF00"/>
              </a:buClr>
              <a:buSzPct val="75000"/>
              <a:buFont typeface="Monotype Sorts"/>
              <a:buChar char="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  <a:lvl2pPr defTabSz="914400">
              <a:buClr>
                <a:srgbClr val="FFFF00"/>
              </a:buClr>
              <a:buSzPct val="75000"/>
              <a:buFont typeface="Monotype Sorts"/>
              <a:buChar char="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2pPr>
            <a:lvl3pPr defTabSz="914400">
              <a:buClr>
                <a:srgbClr val="FFFF00"/>
              </a:buClr>
              <a:buSzPct val="65000"/>
              <a:buFont typeface="Monotype Sorts"/>
              <a:buChar char="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3pPr>
            <a:lvl4pPr defTabSz="914400">
              <a:buClr>
                <a:srgbClr val="FFFF00"/>
              </a:buClr>
              <a:buFont typeface="Monotype Sorts"/>
              <a:buChar char="•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4pPr>
            <a:lvl5pPr defTabSz="914400">
              <a:buClr>
                <a:srgbClr val="FFFF00"/>
              </a:buClr>
              <a:buFont typeface="Monotype Sorts"/>
              <a:buChar char="–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185" name="Shape 1185"/>
          <p:cNvSpPr>
            <a:spLocks noGrp="1"/>
          </p:cNvSpPr>
          <p:nvPr>
            <p:ph type="body" sz="half" idx="13"/>
          </p:nvPr>
        </p:nvSpPr>
        <p:spPr>
          <a:xfrm>
            <a:off x="514354" y="1435103"/>
            <a:ext cx="3384551" cy="4691063"/>
          </a:xfrm>
          <a:prstGeom prst="rect">
            <a:avLst/>
          </a:prstGeom>
        </p:spPr>
        <p:txBody>
          <a:bodyPr lIns="44450" tIns="44450" rIns="44450" bIns="44450"/>
          <a:lstStyle/>
          <a:p>
            <a:pPr marL="0" indent="0" defTabSz="914400">
              <a:spcBef>
                <a:spcPts val="300"/>
              </a:spcBef>
              <a:buSzTx/>
              <a:buFontTx/>
              <a:buNone/>
              <a:defRPr sz="1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pPr>
            <a:endParaRPr/>
          </a:p>
        </p:txBody>
      </p:sp>
      <p:sp>
        <p:nvSpPr>
          <p:cNvPr id="1186" name="Shape 1186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236792"/>
      </p:ext>
    </p:extLst>
  </p:cSld>
  <p:clrMapOvr>
    <a:masterClrMapping/>
  </p:clrMapOvr>
  <p:transition xmlns:p14="http://schemas.microsoft.com/office/powerpoint/2010/main" spd="med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タイトルと図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4" name="Group 1224"/>
          <p:cNvGrpSpPr/>
          <p:nvPr/>
        </p:nvGrpSpPr>
        <p:grpSpPr>
          <a:xfrm>
            <a:off x="10" y="0"/>
            <a:ext cx="1222376" cy="6845300"/>
            <a:chOff x="5" y="0"/>
            <a:chExt cx="1222375" cy="6845300"/>
          </a:xfrm>
        </p:grpSpPr>
        <p:sp>
          <p:nvSpPr>
            <p:cNvPr id="1193" name="Shape 1193"/>
            <p:cNvSpPr/>
            <p:nvPr/>
          </p:nvSpPr>
          <p:spPr>
            <a:xfrm>
              <a:off x="5" y="0"/>
              <a:ext cx="1222376" cy="684530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hangingPunct="0">
                <a:defRPr sz="240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defRPr>
              </a:pPr>
              <a:endParaRPr kumimoji="0" sz="2400" kern="0">
                <a:solidFill>
                  <a:srgbClr val="FFFFFF"/>
                </a:solidFill>
                <a:latin typeface="ＭＳ ゴシック"/>
                <a:ea typeface="ＭＳ ゴシック"/>
                <a:cs typeface="ＭＳ ゴシック"/>
                <a:sym typeface="ＭＳ ゴシック"/>
              </a:endParaRPr>
            </a:p>
          </p:txBody>
        </p:sp>
        <p:grpSp>
          <p:nvGrpSpPr>
            <p:cNvPr id="1223" name="Group 1223"/>
            <p:cNvGrpSpPr/>
            <p:nvPr/>
          </p:nvGrpSpPr>
          <p:grpSpPr>
            <a:xfrm>
              <a:off x="85730" y="161925"/>
              <a:ext cx="171451" cy="6543675"/>
              <a:chOff x="0" y="0"/>
              <a:chExt cx="171450" cy="6543675"/>
            </a:xfrm>
          </p:grpSpPr>
          <p:sp>
            <p:nvSpPr>
              <p:cNvPr id="1194" name="Shape 1194"/>
              <p:cNvSpPr/>
              <p:nvPr/>
            </p:nvSpPr>
            <p:spPr>
              <a:xfrm>
                <a:off x="-1" y="1590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95" name="Shape 1195"/>
              <p:cNvSpPr/>
              <p:nvPr/>
            </p:nvSpPr>
            <p:spPr>
              <a:xfrm>
                <a:off x="-1" y="1819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96" name="Shape 1196"/>
              <p:cNvSpPr/>
              <p:nvPr/>
            </p:nvSpPr>
            <p:spPr>
              <a:xfrm>
                <a:off x="-1" y="2047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97" name="Shape 1197"/>
              <p:cNvSpPr/>
              <p:nvPr/>
            </p:nvSpPr>
            <p:spPr>
              <a:xfrm>
                <a:off x="-1" y="2276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98" name="Shape 1198"/>
              <p:cNvSpPr/>
              <p:nvPr/>
            </p:nvSpPr>
            <p:spPr>
              <a:xfrm>
                <a:off x="-1" y="2505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199" name="Shape 1199"/>
              <p:cNvSpPr/>
              <p:nvPr/>
            </p:nvSpPr>
            <p:spPr>
              <a:xfrm>
                <a:off x="-1" y="2733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00" name="Shape 1200"/>
              <p:cNvSpPr/>
              <p:nvPr/>
            </p:nvSpPr>
            <p:spPr>
              <a:xfrm>
                <a:off x="-1" y="2962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01" name="Shape 1201"/>
              <p:cNvSpPr/>
              <p:nvPr/>
            </p:nvSpPr>
            <p:spPr>
              <a:xfrm>
                <a:off x="-1" y="3190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02" name="Shape 1202"/>
              <p:cNvSpPr/>
              <p:nvPr/>
            </p:nvSpPr>
            <p:spPr>
              <a:xfrm>
                <a:off x="-1" y="3419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03" name="Shape 1203"/>
              <p:cNvSpPr/>
              <p:nvPr/>
            </p:nvSpPr>
            <p:spPr>
              <a:xfrm>
                <a:off x="-1" y="3648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04" name="Shape 1204"/>
              <p:cNvSpPr/>
              <p:nvPr/>
            </p:nvSpPr>
            <p:spPr>
              <a:xfrm>
                <a:off x="-1" y="3876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05" name="Shape 1205"/>
              <p:cNvSpPr/>
              <p:nvPr/>
            </p:nvSpPr>
            <p:spPr>
              <a:xfrm>
                <a:off x="-1" y="4105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06" name="Shape 1206"/>
              <p:cNvSpPr/>
              <p:nvPr/>
            </p:nvSpPr>
            <p:spPr>
              <a:xfrm>
                <a:off x="-1" y="4333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07" name="Shape 1207"/>
              <p:cNvSpPr/>
              <p:nvPr/>
            </p:nvSpPr>
            <p:spPr>
              <a:xfrm>
                <a:off x="-1" y="4562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08" name="Shape 1208"/>
              <p:cNvSpPr/>
              <p:nvPr/>
            </p:nvSpPr>
            <p:spPr>
              <a:xfrm>
                <a:off x="-1" y="4791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09" name="Shape 1209"/>
              <p:cNvSpPr/>
              <p:nvPr/>
            </p:nvSpPr>
            <p:spPr>
              <a:xfrm>
                <a:off x="-1" y="5019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10" name="Shape 1210"/>
              <p:cNvSpPr/>
              <p:nvPr/>
            </p:nvSpPr>
            <p:spPr>
              <a:xfrm>
                <a:off x="-1" y="5248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11" name="Shape 1211"/>
              <p:cNvSpPr/>
              <p:nvPr/>
            </p:nvSpPr>
            <p:spPr>
              <a:xfrm>
                <a:off x="-1" y="5476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12" name="Shape 1212"/>
              <p:cNvSpPr/>
              <p:nvPr/>
            </p:nvSpPr>
            <p:spPr>
              <a:xfrm>
                <a:off x="-1" y="5705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13" name="Shape 1213"/>
              <p:cNvSpPr/>
              <p:nvPr/>
            </p:nvSpPr>
            <p:spPr>
              <a:xfrm>
                <a:off x="-1" y="5934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14" name="Shape 1214"/>
              <p:cNvSpPr/>
              <p:nvPr/>
            </p:nvSpPr>
            <p:spPr>
              <a:xfrm>
                <a:off x="-1" y="6162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15" name="Shape 1215"/>
              <p:cNvSpPr/>
              <p:nvPr/>
            </p:nvSpPr>
            <p:spPr>
              <a:xfrm>
                <a:off x="-1" y="6391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16" name="Shape 1216"/>
              <p:cNvSpPr/>
              <p:nvPr/>
            </p:nvSpPr>
            <p:spPr>
              <a:xfrm>
                <a:off x="-1" y="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17" name="Shape 1217"/>
              <p:cNvSpPr/>
              <p:nvPr/>
            </p:nvSpPr>
            <p:spPr>
              <a:xfrm>
                <a:off x="-1" y="228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18" name="Shape 1218"/>
              <p:cNvSpPr/>
              <p:nvPr/>
            </p:nvSpPr>
            <p:spPr>
              <a:xfrm>
                <a:off x="-1" y="4572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19" name="Shape 1219"/>
              <p:cNvSpPr/>
              <p:nvPr/>
            </p:nvSpPr>
            <p:spPr>
              <a:xfrm>
                <a:off x="-1" y="6858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20" name="Shape 1220"/>
              <p:cNvSpPr/>
              <p:nvPr/>
            </p:nvSpPr>
            <p:spPr>
              <a:xfrm>
                <a:off x="-1" y="9144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21" name="Shape 1221"/>
              <p:cNvSpPr/>
              <p:nvPr/>
            </p:nvSpPr>
            <p:spPr>
              <a:xfrm>
                <a:off x="-1" y="11430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22" name="Shape 1222"/>
              <p:cNvSpPr/>
              <p:nvPr/>
            </p:nvSpPr>
            <p:spPr>
              <a:xfrm>
                <a:off x="-1" y="1371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</p:grpSp>
      </p:grpSp>
      <p:sp>
        <p:nvSpPr>
          <p:cNvPr id="1225" name="Shape 1225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  <a:prstGeom prst="rect">
            <a:avLst/>
          </a:prstGeom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44450" tIns="44450" rIns="44450" bIns="44450" anchor="b"/>
          <a:lstStyle>
            <a:lvl1pPr algn="l" defTabSz="914400">
              <a:defRPr sz="2000"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226" name="Shape 1226"/>
          <p:cNvSpPr>
            <a:spLocks noGrp="1"/>
          </p:cNvSpPr>
          <p:nvPr>
            <p:ph type="pic" sz="half" idx="13"/>
          </p:nvPr>
        </p:nvSpPr>
        <p:spPr>
          <a:xfrm>
            <a:off x="2016125" y="612775"/>
            <a:ext cx="6172200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27" name="Shape 1227"/>
          <p:cNvSpPr>
            <a:spLocks noGrp="1"/>
          </p:cNvSpPr>
          <p:nvPr>
            <p:ph type="body" sz="quarter" idx="1"/>
          </p:nvPr>
        </p:nvSpPr>
        <p:spPr>
          <a:xfrm>
            <a:off x="2016125" y="5367337"/>
            <a:ext cx="6172200" cy="804863"/>
          </a:xfrm>
          <a:prstGeom prst="rect">
            <a:avLst/>
          </a:prstGeom>
        </p:spPr>
        <p:txBody>
          <a:bodyPr lIns="44450" tIns="44450" rIns="44450" bIns="44450"/>
          <a:lstStyle>
            <a:lvl1pPr marL="0" indent="0" defTabSz="914400">
              <a:spcBef>
                <a:spcPts val="300"/>
              </a:spcBef>
              <a:buSzTx/>
              <a:buFontTx/>
              <a:buNone/>
              <a:defRPr sz="1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  <a:lvl2pPr marL="0" indent="457200" defTabSz="914400">
              <a:spcBef>
                <a:spcPts val="300"/>
              </a:spcBef>
              <a:buSzTx/>
              <a:buFontTx/>
              <a:buNone/>
              <a:defRPr sz="1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2pPr>
            <a:lvl3pPr marL="0" indent="914400" defTabSz="914400">
              <a:spcBef>
                <a:spcPts val="300"/>
              </a:spcBef>
              <a:buSzTx/>
              <a:buFontTx/>
              <a:buNone/>
              <a:defRPr sz="1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3pPr>
            <a:lvl4pPr marL="0" indent="1371600" defTabSz="914400">
              <a:spcBef>
                <a:spcPts val="300"/>
              </a:spcBef>
              <a:buSzTx/>
              <a:buFontTx/>
              <a:buNone/>
              <a:defRPr sz="1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4pPr>
            <a:lvl5pPr marL="0" indent="1828800" defTabSz="914400">
              <a:spcBef>
                <a:spcPts val="300"/>
              </a:spcBef>
              <a:buSzTx/>
              <a:buFontTx/>
              <a:buNone/>
              <a:defRPr sz="1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228" name="Shape 1228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789507"/>
      </p:ext>
    </p:extLst>
  </p:cSld>
  <p:clrMapOvr>
    <a:masterClrMapping/>
  </p:clrMapOvr>
  <p:transition xmlns:p14="http://schemas.microsoft.com/office/powerpoint/2010/main"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65" name="Shape 165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597723"/>
      </p:ext>
    </p:extLst>
  </p:cSld>
  <p:clrMapOvr>
    <a:masterClrMapping/>
  </p:clrMapOvr>
  <p:transition xmlns:p14="http://schemas.microsoft.com/office/powerpoint/2010/main" spd="med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タイトルと縦書きテキスト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Group 1266"/>
          <p:cNvGrpSpPr/>
          <p:nvPr/>
        </p:nvGrpSpPr>
        <p:grpSpPr>
          <a:xfrm>
            <a:off x="10" y="0"/>
            <a:ext cx="1222376" cy="6845300"/>
            <a:chOff x="5" y="0"/>
            <a:chExt cx="1222375" cy="6845300"/>
          </a:xfrm>
        </p:grpSpPr>
        <p:sp>
          <p:nvSpPr>
            <p:cNvPr id="1235" name="Shape 1235"/>
            <p:cNvSpPr/>
            <p:nvPr/>
          </p:nvSpPr>
          <p:spPr>
            <a:xfrm>
              <a:off x="5" y="0"/>
              <a:ext cx="1222376" cy="684530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hangingPunct="0">
                <a:defRPr sz="240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defRPr>
              </a:pPr>
              <a:endParaRPr kumimoji="0" sz="2400" kern="0">
                <a:solidFill>
                  <a:srgbClr val="FFFFFF"/>
                </a:solidFill>
                <a:latin typeface="ＭＳ ゴシック"/>
                <a:ea typeface="ＭＳ ゴシック"/>
                <a:cs typeface="ＭＳ ゴシック"/>
                <a:sym typeface="ＭＳ ゴシック"/>
              </a:endParaRPr>
            </a:p>
          </p:txBody>
        </p:sp>
        <p:grpSp>
          <p:nvGrpSpPr>
            <p:cNvPr id="1265" name="Group 1265"/>
            <p:cNvGrpSpPr/>
            <p:nvPr/>
          </p:nvGrpSpPr>
          <p:grpSpPr>
            <a:xfrm>
              <a:off x="85730" y="161925"/>
              <a:ext cx="171451" cy="6543675"/>
              <a:chOff x="0" y="0"/>
              <a:chExt cx="171450" cy="6543675"/>
            </a:xfrm>
          </p:grpSpPr>
          <p:sp>
            <p:nvSpPr>
              <p:cNvPr id="1236" name="Shape 1236"/>
              <p:cNvSpPr/>
              <p:nvPr/>
            </p:nvSpPr>
            <p:spPr>
              <a:xfrm>
                <a:off x="-1" y="1590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37" name="Shape 1237"/>
              <p:cNvSpPr/>
              <p:nvPr/>
            </p:nvSpPr>
            <p:spPr>
              <a:xfrm>
                <a:off x="-1" y="1819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38" name="Shape 1238"/>
              <p:cNvSpPr/>
              <p:nvPr/>
            </p:nvSpPr>
            <p:spPr>
              <a:xfrm>
                <a:off x="-1" y="2047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39" name="Shape 1239"/>
              <p:cNvSpPr/>
              <p:nvPr/>
            </p:nvSpPr>
            <p:spPr>
              <a:xfrm>
                <a:off x="-1" y="2276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40" name="Shape 1240"/>
              <p:cNvSpPr/>
              <p:nvPr/>
            </p:nvSpPr>
            <p:spPr>
              <a:xfrm>
                <a:off x="-1" y="2505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41" name="Shape 1241"/>
              <p:cNvSpPr/>
              <p:nvPr/>
            </p:nvSpPr>
            <p:spPr>
              <a:xfrm>
                <a:off x="-1" y="2733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42" name="Shape 1242"/>
              <p:cNvSpPr/>
              <p:nvPr/>
            </p:nvSpPr>
            <p:spPr>
              <a:xfrm>
                <a:off x="-1" y="2962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43" name="Shape 1243"/>
              <p:cNvSpPr/>
              <p:nvPr/>
            </p:nvSpPr>
            <p:spPr>
              <a:xfrm>
                <a:off x="-1" y="3190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44" name="Shape 1244"/>
              <p:cNvSpPr/>
              <p:nvPr/>
            </p:nvSpPr>
            <p:spPr>
              <a:xfrm>
                <a:off x="-1" y="3419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45" name="Shape 1245"/>
              <p:cNvSpPr/>
              <p:nvPr/>
            </p:nvSpPr>
            <p:spPr>
              <a:xfrm>
                <a:off x="-1" y="3648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46" name="Shape 1246"/>
              <p:cNvSpPr/>
              <p:nvPr/>
            </p:nvSpPr>
            <p:spPr>
              <a:xfrm>
                <a:off x="-1" y="3876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47" name="Shape 1247"/>
              <p:cNvSpPr/>
              <p:nvPr/>
            </p:nvSpPr>
            <p:spPr>
              <a:xfrm>
                <a:off x="-1" y="4105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48" name="Shape 1248"/>
              <p:cNvSpPr/>
              <p:nvPr/>
            </p:nvSpPr>
            <p:spPr>
              <a:xfrm>
                <a:off x="-1" y="4333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49" name="Shape 1249"/>
              <p:cNvSpPr/>
              <p:nvPr/>
            </p:nvSpPr>
            <p:spPr>
              <a:xfrm>
                <a:off x="-1" y="4562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50" name="Shape 1250"/>
              <p:cNvSpPr/>
              <p:nvPr/>
            </p:nvSpPr>
            <p:spPr>
              <a:xfrm>
                <a:off x="-1" y="4791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51" name="Shape 1251"/>
              <p:cNvSpPr/>
              <p:nvPr/>
            </p:nvSpPr>
            <p:spPr>
              <a:xfrm>
                <a:off x="-1" y="5019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52" name="Shape 1252"/>
              <p:cNvSpPr/>
              <p:nvPr/>
            </p:nvSpPr>
            <p:spPr>
              <a:xfrm>
                <a:off x="-1" y="5248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53" name="Shape 1253"/>
              <p:cNvSpPr/>
              <p:nvPr/>
            </p:nvSpPr>
            <p:spPr>
              <a:xfrm>
                <a:off x="-1" y="5476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54" name="Shape 1254"/>
              <p:cNvSpPr/>
              <p:nvPr/>
            </p:nvSpPr>
            <p:spPr>
              <a:xfrm>
                <a:off x="-1" y="5705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55" name="Shape 1255"/>
              <p:cNvSpPr/>
              <p:nvPr/>
            </p:nvSpPr>
            <p:spPr>
              <a:xfrm>
                <a:off x="-1" y="5934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56" name="Shape 1256"/>
              <p:cNvSpPr/>
              <p:nvPr/>
            </p:nvSpPr>
            <p:spPr>
              <a:xfrm>
                <a:off x="-1" y="6162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57" name="Shape 1257"/>
              <p:cNvSpPr/>
              <p:nvPr/>
            </p:nvSpPr>
            <p:spPr>
              <a:xfrm>
                <a:off x="-1" y="6391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58" name="Shape 1258"/>
              <p:cNvSpPr/>
              <p:nvPr/>
            </p:nvSpPr>
            <p:spPr>
              <a:xfrm>
                <a:off x="-1" y="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59" name="Shape 1259"/>
              <p:cNvSpPr/>
              <p:nvPr/>
            </p:nvSpPr>
            <p:spPr>
              <a:xfrm>
                <a:off x="-1" y="228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60" name="Shape 1260"/>
              <p:cNvSpPr/>
              <p:nvPr/>
            </p:nvSpPr>
            <p:spPr>
              <a:xfrm>
                <a:off x="-1" y="4572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61" name="Shape 1261"/>
              <p:cNvSpPr/>
              <p:nvPr/>
            </p:nvSpPr>
            <p:spPr>
              <a:xfrm>
                <a:off x="-1" y="6858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62" name="Shape 1262"/>
              <p:cNvSpPr/>
              <p:nvPr/>
            </p:nvSpPr>
            <p:spPr>
              <a:xfrm>
                <a:off x="-1" y="9144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63" name="Shape 1263"/>
              <p:cNvSpPr/>
              <p:nvPr/>
            </p:nvSpPr>
            <p:spPr>
              <a:xfrm>
                <a:off x="-1" y="11430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64" name="Shape 1264"/>
              <p:cNvSpPr/>
              <p:nvPr/>
            </p:nvSpPr>
            <p:spPr>
              <a:xfrm>
                <a:off x="-1" y="1371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</p:grpSp>
      </p:grpSp>
      <p:sp>
        <p:nvSpPr>
          <p:cNvPr id="1267" name="Shape 1267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44450" tIns="44450" rIns="44450" bIns="44450"/>
          <a:lstStyle>
            <a:lvl1pPr algn="l" defTabSz="914400">
              <a:defRPr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268" name="Shape 1268"/>
          <p:cNvSpPr>
            <a:spLocks noGrp="1"/>
          </p:cNvSpPr>
          <p:nvPr>
            <p:ph type="body" idx="1"/>
          </p:nvPr>
        </p:nvSpPr>
        <p:spPr>
          <a:xfrm>
            <a:off x="1312863" y="1981200"/>
            <a:ext cx="7791451" cy="4114800"/>
          </a:xfrm>
          <a:prstGeom prst="rect">
            <a:avLst/>
          </a:prstGeom>
        </p:spPr>
        <p:txBody>
          <a:bodyPr lIns="44450" tIns="44450" rIns="44450" bIns="44450"/>
          <a:lstStyle>
            <a:lvl1pPr defTabSz="914400">
              <a:buClr>
                <a:srgbClr val="FFFF00"/>
              </a:buClr>
              <a:buSzPct val="75000"/>
              <a:buFont typeface="Monotype Sorts"/>
              <a:buChar char="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  <a:lvl2pPr defTabSz="914400">
              <a:buClr>
                <a:srgbClr val="FFFF00"/>
              </a:buClr>
              <a:buSzPct val="75000"/>
              <a:buFont typeface="Monotype Sorts"/>
              <a:buChar char="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2pPr>
            <a:lvl3pPr defTabSz="914400">
              <a:buClr>
                <a:srgbClr val="FFFF00"/>
              </a:buClr>
              <a:buSzPct val="65000"/>
              <a:buFont typeface="Monotype Sorts"/>
              <a:buChar char="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3pPr>
            <a:lvl4pPr defTabSz="914400">
              <a:buClr>
                <a:srgbClr val="FFFF00"/>
              </a:buClr>
              <a:buFont typeface="Monotype Sorts"/>
              <a:buChar char="•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4pPr>
            <a:lvl5pPr defTabSz="914400">
              <a:buClr>
                <a:srgbClr val="FFFF00"/>
              </a:buClr>
              <a:buFont typeface="Monotype Sorts"/>
              <a:buChar char="–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269" name="Shape 1269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6947909"/>
      </p:ext>
    </p:extLst>
  </p:cSld>
  <p:clrMapOvr>
    <a:masterClrMapping/>
  </p:clrMapOvr>
  <p:transition xmlns:p14="http://schemas.microsoft.com/office/powerpoint/2010/main" spd="med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縦書きタイトル/テキスト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7" name="Group 1307"/>
          <p:cNvGrpSpPr/>
          <p:nvPr/>
        </p:nvGrpSpPr>
        <p:grpSpPr>
          <a:xfrm>
            <a:off x="10" y="0"/>
            <a:ext cx="1222376" cy="6845300"/>
            <a:chOff x="5" y="0"/>
            <a:chExt cx="1222375" cy="6845300"/>
          </a:xfrm>
        </p:grpSpPr>
        <p:sp>
          <p:nvSpPr>
            <p:cNvPr id="1276" name="Shape 1276"/>
            <p:cNvSpPr/>
            <p:nvPr/>
          </p:nvSpPr>
          <p:spPr>
            <a:xfrm>
              <a:off x="5" y="0"/>
              <a:ext cx="1222376" cy="684530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hangingPunct="0">
                <a:defRPr sz="240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defRPr>
              </a:pPr>
              <a:endParaRPr kumimoji="0" sz="2400" kern="0">
                <a:solidFill>
                  <a:srgbClr val="FFFFFF"/>
                </a:solidFill>
                <a:latin typeface="ＭＳ ゴシック"/>
                <a:ea typeface="ＭＳ ゴシック"/>
                <a:cs typeface="ＭＳ ゴシック"/>
                <a:sym typeface="ＭＳ ゴシック"/>
              </a:endParaRPr>
            </a:p>
          </p:txBody>
        </p:sp>
        <p:grpSp>
          <p:nvGrpSpPr>
            <p:cNvPr id="1306" name="Group 1306"/>
            <p:cNvGrpSpPr/>
            <p:nvPr/>
          </p:nvGrpSpPr>
          <p:grpSpPr>
            <a:xfrm>
              <a:off x="85730" y="161925"/>
              <a:ext cx="171451" cy="6543675"/>
              <a:chOff x="0" y="0"/>
              <a:chExt cx="171450" cy="6543675"/>
            </a:xfrm>
          </p:grpSpPr>
          <p:sp>
            <p:nvSpPr>
              <p:cNvPr id="1277" name="Shape 1277"/>
              <p:cNvSpPr/>
              <p:nvPr/>
            </p:nvSpPr>
            <p:spPr>
              <a:xfrm>
                <a:off x="-1" y="1590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78" name="Shape 1278"/>
              <p:cNvSpPr/>
              <p:nvPr/>
            </p:nvSpPr>
            <p:spPr>
              <a:xfrm>
                <a:off x="-1" y="1819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79" name="Shape 1279"/>
              <p:cNvSpPr/>
              <p:nvPr/>
            </p:nvSpPr>
            <p:spPr>
              <a:xfrm>
                <a:off x="-1" y="2047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80" name="Shape 1280"/>
              <p:cNvSpPr/>
              <p:nvPr/>
            </p:nvSpPr>
            <p:spPr>
              <a:xfrm>
                <a:off x="-1" y="2276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81" name="Shape 1281"/>
              <p:cNvSpPr/>
              <p:nvPr/>
            </p:nvSpPr>
            <p:spPr>
              <a:xfrm>
                <a:off x="-1" y="2505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82" name="Shape 1282"/>
              <p:cNvSpPr/>
              <p:nvPr/>
            </p:nvSpPr>
            <p:spPr>
              <a:xfrm>
                <a:off x="-1" y="2733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83" name="Shape 1283"/>
              <p:cNvSpPr/>
              <p:nvPr/>
            </p:nvSpPr>
            <p:spPr>
              <a:xfrm>
                <a:off x="-1" y="2962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84" name="Shape 1284"/>
              <p:cNvSpPr/>
              <p:nvPr/>
            </p:nvSpPr>
            <p:spPr>
              <a:xfrm>
                <a:off x="-1" y="3190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85" name="Shape 1285"/>
              <p:cNvSpPr/>
              <p:nvPr/>
            </p:nvSpPr>
            <p:spPr>
              <a:xfrm>
                <a:off x="-1" y="3419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86" name="Shape 1286"/>
              <p:cNvSpPr/>
              <p:nvPr/>
            </p:nvSpPr>
            <p:spPr>
              <a:xfrm>
                <a:off x="-1" y="3648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87" name="Shape 1287"/>
              <p:cNvSpPr/>
              <p:nvPr/>
            </p:nvSpPr>
            <p:spPr>
              <a:xfrm>
                <a:off x="-1" y="3876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88" name="Shape 1288"/>
              <p:cNvSpPr/>
              <p:nvPr/>
            </p:nvSpPr>
            <p:spPr>
              <a:xfrm>
                <a:off x="-1" y="4105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89" name="Shape 1289"/>
              <p:cNvSpPr/>
              <p:nvPr/>
            </p:nvSpPr>
            <p:spPr>
              <a:xfrm>
                <a:off x="-1" y="4333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90" name="Shape 1290"/>
              <p:cNvSpPr/>
              <p:nvPr/>
            </p:nvSpPr>
            <p:spPr>
              <a:xfrm>
                <a:off x="-1" y="4562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91" name="Shape 1291"/>
              <p:cNvSpPr/>
              <p:nvPr/>
            </p:nvSpPr>
            <p:spPr>
              <a:xfrm>
                <a:off x="-1" y="4791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92" name="Shape 1292"/>
              <p:cNvSpPr/>
              <p:nvPr/>
            </p:nvSpPr>
            <p:spPr>
              <a:xfrm>
                <a:off x="-1" y="5019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93" name="Shape 1293"/>
              <p:cNvSpPr/>
              <p:nvPr/>
            </p:nvSpPr>
            <p:spPr>
              <a:xfrm>
                <a:off x="-1" y="5248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94" name="Shape 1294"/>
              <p:cNvSpPr/>
              <p:nvPr/>
            </p:nvSpPr>
            <p:spPr>
              <a:xfrm>
                <a:off x="-1" y="54768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95" name="Shape 1295"/>
              <p:cNvSpPr/>
              <p:nvPr/>
            </p:nvSpPr>
            <p:spPr>
              <a:xfrm>
                <a:off x="-1" y="57054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96" name="Shape 1296"/>
              <p:cNvSpPr/>
              <p:nvPr/>
            </p:nvSpPr>
            <p:spPr>
              <a:xfrm>
                <a:off x="-1" y="59340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97" name="Shape 1297"/>
              <p:cNvSpPr/>
              <p:nvPr/>
            </p:nvSpPr>
            <p:spPr>
              <a:xfrm>
                <a:off x="-1" y="61626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98" name="Shape 1298"/>
              <p:cNvSpPr/>
              <p:nvPr/>
            </p:nvSpPr>
            <p:spPr>
              <a:xfrm>
                <a:off x="-1" y="6391275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299" name="Shape 1299"/>
              <p:cNvSpPr/>
              <p:nvPr/>
            </p:nvSpPr>
            <p:spPr>
              <a:xfrm>
                <a:off x="-1" y="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300" name="Shape 1300"/>
              <p:cNvSpPr/>
              <p:nvPr/>
            </p:nvSpPr>
            <p:spPr>
              <a:xfrm>
                <a:off x="-1" y="228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301" name="Shape 1301"/>
              <p:cNvSpPr/>
              <p:nvPr/>
            </p:nvSpPr>
            <p:spPr>
              <a:xfrm>
                <a:off x="-1" y="4572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302" name="Shape 1302"/>
              <p:cNvSpPr/>
              <p:nvPr/>
            </p:nvSpPr>
            <p:spPr>
              <a:xfrm>
                <a:off x="-1" y="6858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303" name="Shape 1303"/>
              <p:cNvSpPr/>
              <p:nvPr/>
            </p:nvSpPr>
            <p:spPr>
              <a:xfrm>
                <a:off x="-1" y="9144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304" name="Shape 1304"/>
              <p:cNvSpPr/>
              <p:nvPr/>
            </p:nvSpPr>
            <p:spPr>
              <a:xfrm>
                <a:off x="-1" y="11430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  <p:sp>
            <p:nvSpPr>
              <p:cNvPr id="1305" name="Shape 1305"/>
              <p:cNvSpPr/>
              <p:nvPr/>
            </p:nvSpPr>
            <p:spPr>
              <a:xfrm>
                <a:off x="-1" y="1371600"/>
                <a:ext cx="171451" cy="1524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hangingPunct="0">
                  <a:defRPr sz="2400">
                    <a:solidFill>
                      <a:srgbClr val="FFFFFF"/>
                    </a:solidFill>
                    <a:latin typeface="ＭＳ ゴシック"/>
                    <a:ea typeface="ＭＳ ゴシック"/>
                    <a:cs typeface="ＭＳ ゴシック"/>
                    <a:sym typeface="ＭＳ ゴシック"/>
                  </a:defRPr>
                </a:pPr>
                <a:endParaRPr kumimoji="0" sz="2400" ker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  <a:sym typeface="ＭＳ ゴシック"/>
                </a:endParaRPr>
              </a:p>
            </p:txBody>
          </p:sp>
        </p:grpSp>
      </p:grpSp>
      <p:sp>
        <p:nvSpPr>
          <p:cNvPr id="1308" name="Shape 1308"/>
          <p:cNvSpPr>
            <a:spLocks noGrp="1"/>
          </p:cNvSpPr>
          <p:nvPr>
            <p:ph type="title"/>
          </p:nvPr>
        </p:nvSpPr>
        <p:spPr>
          <a:xfrm>
            <a:off x="7156456" y="609600"/>
            <a:ext cx="1947865" cy="5486400"/>
          </a:xfrm>
          <a:prstGeom prst="rect">
            <a:avLst/>
          </a:prstGeom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44450" tIns="44450" rIns="44450" bIns="44450"/>
          <a:lstStyle>
            <a:lvl1pPr algn="l" defTabSz="914400">
              <a:defRPr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309" name="Shape 1309"/>
          <p:cNvSpPr>
            <a:spLocks noGrp="1"/>
          </p:cNvSpPr>
          <p:nvPr>
            <p:ph type="body" idx="1"/>
          </p:nvPr>
        </p:nvSpPr>
        <p:spPr>
          <a:xfrm>
            <a:off x="1312890" y="609600"/>
            <a:ext cx="5691189" cy="5486400"/>
          </a:xfrm>
          <a:prstGeom prst="rect">
            <a:avLst/>
          </a:prstGeom>
        </p:spPr>
        <p:txBody>
          <a:bodyPr lIns="44450" tIns="44450" rIns="44450" bIns="44450"/>
          <a:lstStyle>
            <a:lvl1pPr defTabSz="914400">
              <a:buClr>
                <a:srgbClr val="FFFF00"/>
              </a:buClr>
              <a:buSzPct val="75000"/>
              <a:buFont typeface="Monotype Sorts"/>
              <a:buChar char="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  <a:lvl2pPr defTabSz="914400">
              <a:buClr>
                <a:srgbClr val="FFFF00"/>
              </a:buClr>
              <a:buSzPct val="75000"/>
              <a:buFont typeface="Monotype Sorts"/>
              <a:buChar char="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2pPr>
            <a:lvl3pPr defTabSz="914400">
              <a:buClr>
                <a:srgbClr val="FFFF00"/>
              </a:buClr>
              <a:buSzPct val="65000"/>
              <a:buFont typeface="Monotype Sorts"/>
              <a:buChar char="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3pPr>
            <a:lvl4pPr defTabSz="914400">
              <a:buClr>
                <a:srgbClr val="FFFF00"/>
              </a:buClr>
              <a:buFont typeface="Monotype Sorts"/>
              <a:buChar char="•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4pPr>
            <a:lvl5pPr defTabSz="914400">
              <a:buClr>
                <a:srgbClr val="FFFF00"/>
              </a:buClr>
              <a:buFont typeface="Monotype Sorts"/>
              <a:buChar char="–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310" name="Shape 1310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0853914"/>
      </p:ext>
    </p:extLst>
  </p:cSld>
  <p:clrMapOvr>
    <a:masterClrMapping/>
  </p:clrMapOvr>
  <p:transition xmlns:p14="http://schemas.microsoft.com/office/powerpoint/2010/main" spd="med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タイトル、メディア クリップ、テキスト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Shape 1317"/>
          <p:cNvSpPr>
            <a:spLocks noGrp="1"/>
          </p:cNvSpPr>
          <p:nvPr>
            <p:ph type="title"/>
          </p:nvPr>
        </p:nvSpPr>
        <p:spPr>
          <a:xfrm>
            <a:off x="1340277" y="609600"/>
            <a:ext cx="7715251" cy="1143000"/>
          </a:xfrm>
          <a:prstGeom prst="rect">
            <a:avLst/>
          </a:prstGeom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44450" tIns="44450" rIns="44450" bIns="44450"/>
          <a:lstStyle>
            <a:lvl1pPr algn="l" defTabSz="914400">
              <a:defRPr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318" name="Shape 1318"/>
          <p:cNvSpPr>
            <a:spLocks noGrp="1"/>
          </p:cNvSpPr>
          <p:nvPr>
            <p:ph type="media" sz="half" idx="13"/>
          </p:nvPr>
        </p:nvSpPr>
        <p:spPr>
          <a:xfrm>
            <a:off x="1312251" y="1981200"/>
            <a:ext cx="3816413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19" name="Shape 1319"/>
          <p:cNvSpPr>
            <a:spLocks noGrp="1"/>
          </p:cNvSpPr>
          <p:nvPr>
            <p:ph type="body" sz="half" idx="1"/>
          </p:nvPr>
        </p:nvSpPr>
        <p:spPr>
          <a:xfrm>
            <a:off x="5286930" y="1981200"/>
            <a:ext cx="3818060" cy="4114800"/>
          </a:xfrm>
          <a:prstGeom prst="rect">
            <a:avLst/>
          </a:prstGeom>
        </p:spPr>
        <p:txBody>
          <a:bodyPr lIns="44450" tIns="44450" rIns="44450" bIns="44450"/>
          <a:lstStyle>
            <a:lvl1pPr defTabSz="914400">
              <a:buClr>
                <a:srgbClr val="FFFF00"/>
              </a:buClr>
              <a:buSzPct val="75000"/>
              <a:buFont typeface="Monotype Sorts"/>
              <a:buChar char="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  <a:lvl2pPr defTabSz="914400">
              <a:buClr>
                <a:srgbClr val="FFFF00"/>
              </a:buClr>
              <a:buSzPct val="75000"/>
              <a:buFont typeface="Monotype Sorts"/>
              <a:buChar char="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2pPr>
            <a:lvl3pPr defTabSz="914400">
              <a:buClr>
                <a:srgbClr val="FFFF00"/>
              </a:buClr>
              <a:buSzPct val="65000"/>
              <a:buFont typeface="Monotype Sorts"/>
              <a:buChar char="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3pPr>
            <a:lvl4pPr defTabSz="914400">
              <a:buClr>
                <a:srgbClr val="FFFF00"/>
              </a:buClr>
              <a:buFont typeface="Monotype Sorts"/>
              <a:buChar char="•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4pPr>
            <a:lvl5pPr defTabSz="914400">
              <a:buClr>
                <a:srgbClr val="FFFF00"/>
              </a:buClr>
              <a:buFont typeface="Monotype Sorts"/>
              <a:buChar char="–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320" name="Shape 1320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9669268"/>
      </p:ext>
    </p:extLst>
  </p:cSld>
  <p:clrMapOvr>
    <a:masterClrMapping/>
  </p:clrMapOvr>
  <p:transition xmlns:p14="http://schemas.microsoft.com/office/powerpoint/2010/main" spd="med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タイトルとグラフ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Shape 1327"/>
          <p:cNvSpPr>
            <a:spLocks noGrp="1"/>
          </p:cNvSpPr>
          <p:nvPr>
            <p:ph type="title"/>
          </p:nvPr>
        </p:nvSpPr>
        <p:spPr>
          <a:xfrm>
            <a:off x="1340277" y="609600"/>
            <a:ext cx="7715251" cy="1143000"/>
          </a:xfrm>
          <a:prstGeom prst="rect">
            <a:avLst/>
          </a:prstGeom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44450" tIns="44450" rIns="44450" bIns="44450"/>
          <a:lstStyle>
            <a:lvl1pPr algn="l" defTabSz="914400">
              <a:defRPr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328" name="Shape 1328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8951061"/>
      </p:ext>
    </p:extLst>
  </p:cSld>
  <p:clrMapOvr>
    <a:masterClrMapping/>
  </p:clrMapOvr>
  <p:transition xmlns:p14="http://schemas.microsoft.com/office/powerpoint/2010/main" spd="med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タイトルと表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Shape 1335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44450" tIns="44450" rIns="44450" bIns="44450"/>
          <a:lstStyle>
            <a:lvl1pPr algn="l" defTabSz="914400">
              <a:defRPr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336" name="Shape 1336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2575699"/>
      </p:ext>
    </p:extLst>
  </p:cSld>
  <p:clrMapOvr>
    <a:masterClrMapping/>
  </p:clrMapOvr>
  <p:transition xmlns:p14="http://schemas.microsoft.com/office/powerpoint/2010/main" spd="med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Shape 13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361" name="Shape 13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362" name="Shape 13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6749339"/>
      </p:ext>
    </p:extLst>
  </p:cSld>
  <p:clrMapOvr>
    <a:masterClrMapping/>
  </p:clrMapOvr>
  <p:transition xmlns:p14="http://schemas.microsoft.com/office/powerpoint/2010/main" spd="med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hape 1369"/>
          <p:cNvSpPr>
            <a:spLocks noGrp="1"/>
          </p:cNvSpPr>
          <p:nvPr>
            <p:ph type="title"/>
          </p:nvPr>
        </p:nvSpPr>
        <p:spPr>
          <a:xfrm>
            <a:off x="812601" y="4406901"/>
            <a:ext cx="8743951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タイトルテキスト</a:t>
            </a:r>
          </a:p>
        </p:txBody>
      </p:sp>
      <p:sp>
        <p:nvSpPr>
          <p:cNvPr id="1370" name="Shape 1370"/>
          <p:cNvSpPr>
            <a:spLocks noGrp="1"/>
          </p:cNvSpPr>
          <p:nvPr>
            <p:ph type="body" sz="quarter" idx="1"/>
          </p:nvPr>
        </p:nvSpPr>
        <p:spPr>
          <a:xfrm>
            <a:off x="812601" y="2906713"/>
            <a:ext cx="874395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371" name="Shape 13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0336025"/>
      </p:ext>
    </p:extLst>
  </p:cSld>
  <p:clrMapOvr>
    <a:masterClrMapping/>
  </p:clrMapOvr>
  <p:transition xmlns:p14="http://schemas.microsoft.com/office/powerpoint/2010/main" spd="med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Shape 1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379" name="Shape 1379"/>
          <p:cNvSpPr>
            <a:spLocks noGrp="1"/>
          </p:cNvSpPr>
          <p:nvPr>
            <p:ph type="body" sz="half" idx="1"/>
          </p:nvPr>
        </p:nvSpPr>
        <p:spPr>
          <a:xfrm>
            <a:off x="578643" y="1600200"/>
            <a:ext cx="5122071" cy="452596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380" name="Shape 13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4084178"/>
      </p:ext>
    </p:extLst>
  </p:cSld>
  <p:clrMapOvr>
    <a:masterClrMapping/>
  </p:clrMapOvr>
  <p:transition xmlns:p14="http://schemas.microsoft.com/office/powerpoint/2010/main" spd="med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Shape 13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388" name="Shape 1388"/>
          <p:cNvSpPr>
            <a:spLocks noGrp="1"/>
          </p:cNvSpPr>
          <p:nvPr>
            <p:ph type="body" sz="quarter" idx="1"/>
          </p:nvPr>
        </p:nvSpPr>
        <p:spPr>
          <a:xfrm>
            <a:off x="514350" y="1535112"/>
            <a:ext cx="4545213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389" name="Shape 1389"/>
          <p:cNvSpPr>
            <a:spLocks noGrp="1"/>
          </p:cNvSpPr>
          <p:nvPr>
            <p:ph type="body" sz="quarter" idx="13"/>
          </p:nvPr>
        </p:nvSpPr>
        <p:spPr>
          <a:xfrm>
            <a:off x="5225653" y="1535112"/>
            <a:ext cx="4546998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390" name="Shape 13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9981507"/>
      </p:ext>
    </p:extLst>
  </p:cSld>
  <p:clrMapOvr>
    <a:masterClrMapping/>
  </p:clrMapOvr>
  <p:transition xmlns:p14="http://schemas.microsoft.com/office/powerpoint/2010/main" spd="med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Shape 13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398" name="Shape 13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4066879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12602" y="4406907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B237-A748-E74B-8F17-B758E765E79E}" type="datetimeFigureOut">
              <a:rPr kumimoji="1" lang="ja-JP" altLang="en-US" smtClean="0"/>
              <a:t>20/02/23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DBFB-0022-2B4A-AFA7-1DDEB96ED85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80671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50837"/>
      </p:ext>
    </p:extLst>
  </p:cSld>
  <p:clrMapOvr>
    <a:masterClrMapping/>
  </p:clrMapOvr>
  <p:transition xmlns:p14="http://schemas.microsoft.com/office/powerpoint/2010/main" spd="med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Shape 1412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タイトルテキスト</a:t>
            </a:r>
          </a:p>
        </p:txBody>
      </p:sp>
      <p:sp>
        <p:nvSpPr>
          <p:cNvPr id="1413" name="Shape 1413"/>
          <p:cNvSpPr>
            <a:spLocks noGrp="1"/>
          </p:cNvSpPr>
          <p:nvPr>
            <p:ph type="body" idx="1"/>
          </p:nvPr>
        </p:nvSpPr>
        <p:spPr>
          <a:xfrm>
            <a:off x="4021930" y="273050"/>
            <a:ext cx="5750720" cy="5853114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414" name="Shape 1414"/>
          <p:cNvSpPr>
            <a:spLocks noGrp="1"/>
          </p:cNvSpPr>
          <p:nvPr>
            <p:ph type="body" sz="half" idx="13"/>
          </p:nvPr>
        </p:nvSpPr>
        <p:spPr>
          <a:xfrm>
            <a:off x="514351" y="1435101"/>
            <a:ext cx="3384353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1415" name="Shape 14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7039612"/>
      </p:ext>
    </p:extLst>
  </p:cSld>
  <p:clrMapOvr>
    <a:masterClrMapping/>
  </p:clrMapOvr>
  <p:transition xmlns:p14="http://schemas.microsoft.com/office/powerpoint/2010/main" spd="med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Shape 1422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タイトルテキスト</a:t>
            </a:r>
          </a:p>
        </p:txBody>
      </p:sp>
      <p:sp>
        <p:nvSpPr>
          <p:cNvPr id="1423" name="Shape 1423"/>
          <p:cNvSpPr>
            <a:spLocks noGrp="1"/>
          </p:cNvSpPr>
          <p:nvPr>
            <p:ph type="pic" sz="half" idx="13"/>
          </p:nvPr>
        </p:nvSpPr>
        <p:spPr>
          <a:xfrm>
            <a:off x="2016324" y="612775"/>
            <a:ext cx="6172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24" name="Shape 1424"/>
          <p:cNvSpPr>
            <a:spLocks noGrp="1"/>
          </p:cNvSpPr>
          <p:nvPr>
            <p:ph type="body" sz="quarter" idx="1"/>
          </p:nvPr>
        </p:nvSpPr>
        <p:spPr>
          <a:xfrm>
            <a:off x="2016324" y="5367337"/>
            <a:ext cx="61722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425" name="Shape 14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9078371"/>
      </p:ext>
    </p:extLst>
  </p:cSld>
  <p:clrMapOvr>
    <a:masterClrMapping/>
  </p:clrMapOvr>
  <p:transition xmlns:p14="http://schemas.microsoft.com/office/powerpoint/2010/main" spd="med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Shape 14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433" name="Shape 14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434" name="Shape 14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0093663"/>
      </p:ext>
    </p:extLst>
  </p:cSld>
  <p:clrMapOvr>
    <a:masterClrMapping/>
  </p:clrMapOvr>
  <p:transition xmlns:p14="http://schemas.microsoft.com/office/powerpoint/2010/main" spd="med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Shape 1441"/>
          <p:cNvSpPr>
            <a:spLocks noGrp="1"/>
          </p:cNvSpPr>
          <p:nvPr>
            <p:ph type="title"/>
          </p:nvPr>
        </p:nvSpPr>
        <p:spPr>
          <a:xfrm>
            <a:off x="8390335" y="274639"/>
            <a:ext cx="2603898" cy="5851526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442" name="Shape 1442"/>
          <p:cNvSpPr>
            <a:spLocks noGrp="1"/>
          </p:cNvSpPr>
          <p:nvPr>
            <p:ph type="body" idx="1"/>
          </p:nvPr>
        </p:nvSpPr>
        <p:spPr>
          <a:xfrm>
            <a:off x="578643" y="274639"/>
            <a:ext cx="7640242" cy="5851526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443" name="Shape 14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7662165"/>
      </p:ext>
    </p:extLst>
  </p:cSld>
  <p:clrMapOvr>
    <a:masterClrMapping/>
  </p:clrMapOvr>
  <p:transition xmlns:p14="http://schemas.microsoft.com/office/powerpoint/2010/main" spd="med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Shape 1457"/>
          <p:cNvSpPr>
            <a:spLocks noGrp="1"/>
          </p:cNvSpPr>
          <p:nvPr>
            <p:ph type="title"/>
          </p:nvPr>
        </p:nvSpPr>
        <p:spPr>
          <a:xfrm>
            <a:off x="755654" y="568325"/>
            <a:ext cx="8782051" cy="114458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3000"/>
              </a:lnSpc>
              <a:defRPr sz="28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458" name="Shape 1458"/>
          <p:cNvSpPr>
            <a:spLocks noGrp="1"/>
          </p:cNvSpPr>
          <p:nvPr>
            <p:ph type="body" idx="1"/>
          </p:nvPr>
        </p:nvSpPr>
        <p:spPr>
          <a:xfrm>
            <a:off x="755654" y="1906588"/>
            <a:ext cx="8782051" cy="4319588"/>
          </a:xfrm>
          <a:prstGeom prst="rect">
            <a:avLst/>
          </a:prstGeom>
        </p:spPr>
        <p:txBody>
          <a:bodyPr lIns="0" tIns="0" rIns="0" bIns="0"/>
          <a:lstStyle>
            <a:lvl1pPr marL="431800" indent="-32385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97291" indent="-221029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75000"/>
              <a:buChar char="−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59416" indent="-179916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45000"/>
              <a:buChar char="●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27200" indent="-2159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75000"/>
              <a:buChar char="−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59000" indent="-2159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45000"/>
              <a:buChar char="●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459" name="Shape 1459"/>
          <p:cNvSpPr>
            <a:spLocks noGrp="1"/>
          </p:cNvSpPr>
          <p:nvPr>
            <p:ph type="sldNum" sz="quarter" idx="2"/>
          </p:nvPr>
        </p:nvSpPr>
        <p:spPr>
          <a:xfrm>
            <a:off x="7372350" y="6356375"/>
            <a:ext cx="511334" cy="472045"/>
          </a:xfrm>
          <a:prstGeom prst="rect">
            <a:avLst/>
          </a:prstGeom>
        </p:spPr>
        <p:txBody>
          <a:bodyPr anchor="t"/>
          <a:lstStyle>
            <a:lvl1pPr algn="l" defTabSz="914400">
              <a:defRPr sz="2400">
                <a:latin typeface="Osaka"/>
                <a:ea typeface="Osaka"/>
                <a:cs typeface="Osaka"/>
                <a:sym typeface="Osaka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322945"/>
      </p:ext>
    </p:extLst>
  </p:cSld>
  <p:clrMapOvr>
    <a:masterClrMapping/>
  </p:clrMapOvr>
  <p:transition xmlns:p14="http://schemas.microsoft.com/office/powerpoint/2010/main" spd="med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タイトル、メディア クリップ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Shape 1466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3000"/>
              </a:lnSpc>
              <a:defRPr sz="28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467" name="Shape 1467"/>
          <p:cNvSpPr>
            <a:spLocks noGrp="1"/>
          </p:cNvSpPr>
          <p:nvPr>
            <p:ph type="media" sz="half" idx="13"/>
          </p:nvPr>
        </p:nvSpPr>
        <p:spPr>
          <a:xfrm>
            <a:off x="1312877" y="1981200"/>
            <a:ext cx="3819526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68" name="Shape 1468"/>
          <p:cNvSpPr>
            <a:spLocks noGrp="1"/>
          </p:cNvSpPr>
          <p:nvPr>
            <p:ph type="body" sz="half" idx="1"/>
          </p:nvPr>
        </p:nvSpPr>
        <p:spPr>
          <a:xfrm>
            <a:off x="5284792" y="1981200"/>
            <a:ext cx="3819526" cy="4114800"/>
          </a:xfrm>
          <a:prstGeom prst="rect">
            <a:avLst/>
          </a:prstGeom>
        </p:spPr>
        <p:txBody>
          <a:bodyPr lIns="0" tIns="0" rIns="0" bIns="0"/>
          <a:lstStyle>
            <a:lvl1pPr marL="431800" indent="-32385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97291" indent="-221029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75000"/>
              <a:buChar char="−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59416" indent="-179916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45000"/>
              <a:buChar char="●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27200" indent="-2159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75000"/>
              <a:buChar char="−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59000" indent="-2159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45000"/>
              <a:buChar char="●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469" name="Shape 1469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6418631"/>
      </p:ext>
    </p:extLst>
  </p:cSld>
  <p:clrMapOvr>
    <a:masterClrMapping/>
  </p:clrMapOvr>
  <p:transition xmlns:p14="http://schemas.microsoft.com/office/powerpoint/2010/main" spd="med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Shape 14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3000"/>
              </a:lnSpc>
              <a:defRPr sz="2800" b="1"/>
            </a:lvl1pPr>
          </a:lstStyle>
          <a:p>
            <a:r>
              <a:t>タイトルテキスト</a:t>
            </a:r>
          </a:p>
        </p:txBody>
      </p:sp>
      <p:sp>
        <p:nvSpPr>
          <p:cNvPr id="1493" name="Shape 1493"/>
          <p:cNvSpPr>
            <a:spLocks noGrp="1"/>
          </p:cNvSpPr>
          <p:nvPr>
            <p:ph type="sldNum" sz="quarter" idx="2"/>
          </p:nvPr>
        </p:nvSpPr>
        <p:spPr>
          <a:xfrm>
            <a:off x="7372350" y="6356363"/>
            <a:ext cx="511334" cy="472044"/>
          </a:xfrm>
          <a:prstGeom prst="rect">
            <a:avLst/>
          </a:prstGeom>
        </p:spPr>
        <p:txBody>
          <a:bodyPr anchor="t"/>
          <a:lstStyle>
            <a:lvl1pPr algn="l" defTabSz="914400">
              <a:defRPr sz="2400">
                <a:latin typeface="Osaka"/>
                <a:ea typeface="Osaka"/>
                <a:cs typeface="Osaka"/>
                <a:sym typeface="Osaka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7725"/>
      </p:ext>
    </p:extLst>
  </p:cSld>
  <p:clrMapOvr>
    <a:masterClrMapping/>
  </p:clrMapOvr>
  <p:transition xmlns:p14="http://schemas.microsoft.com/office/powerpoint/2010/main" spd="med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Shape 15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3000"/>
              </a:lnSpc>
              <a:defRPr sz="2800" b="1"/>
            </a:lvl1pPr>
          </a:lstStyle>
          <a:p>
            <a:r>
              <a:t>タイトルテキスト</a:t>
            </a:r>
          </a:p>
        </p:txBody>
      </p:sp>
      <p:sp>
        <p:nvSpPr>
          <p:cNvPr id="1501" name="Shape 1501"/>
          <p:cNvSpPr>
            <a:spLocks noGrp="1"/>
          </p:cNvSpPr>
          <p:nvPr>
            <p:ph type="sldNum" sz="quarter" idx="2"/>
          </p:nvPr>
        </p:nvSpPr>
        <p:spPr>
          <a:xfrm>
            <a:off x="7372350" y="6356363"/>
            <a:ext cx="511334" cy="472044"/>
          </a:xfrm>
          <a:prstGeom prst="rect">
            <a:avLst/>
          </a:prstGeom>
        </p:spPr>
        <p:txBody>
          <a:bodyPr anchor="t"/>
          <a:lstStyle>
            <a:lvl1pPr algn="l" defTabSz="914400">
              <a:defRPr sz="2400">
                <a:latin typeface="Osaka"/>
                <a:ea typeface="Osaka"/>
                <a:cs typeface="Osaka"/>
                <a:sym typeface="Osaka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674138"/>
      </p:ext>
    </p:extLst>
  </p:cSld>
  <p:clrMapOvr>
    <a:masterClrMapping/>
  </p:clrMapOvr>
  <p:transition xmlns:p14="http://schemas.microsoft.com/office/powerpoint/2010/main" spd="med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Shape 15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3000"/>
              </a:lnSpc>
              <a:defRPr sz="2800" b="1"/>
            </a:lvl1pPr>
          </a:lstStyle>
          <a:p>
            <a:r>
              <a:t>タイトルテキスト</a:t>
            </a:r>
          </a:p>
        </p:txBody>
      </p:sp>
      <p:sp>
        <p:nvSpPr>
          <p:cNvPr id="1509" name="Shape 1509"/>
          <p:cNvSpPr>
            <a:spLocks noGrp="1"/>
          </p:cNvSpPr>
          <p:nvPr>
            <p:ph type="body" sz="half" idx="1"/>
          </p:nvPr>
        </p:nvSpPr>
        <p:spPr>
          <a:xfrm>
            <a:off x="514350" y="1600206"/>
            <a:ext cx="4543425" cy="4525963"/>
          </a:xfrm>
          <a:prstGeom prst="rect">
            <a:avLst/>
          </a:prstGeom>
        </p:spPr>
        <p:txBody>
          <a:bodyPr lIns="0" tIns="0" rIns="0" bIns="0"/>
          <a:lstStyle>
            <a:lvl1pPr marL="431800" indent="-32385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defRPr sz="2000"/>
            </a:lvl1pPr>
            <a:lvl2pPr marL="797291" indent="-221029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75000"/>
              <a:buChar char="−"/>
              <a:defRPr sz="2000"/>
            </a:lvl2pPr>
            <a:lvl3pPr marL="1259416" indent="-179916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45000"/>
              <a:buChar char="●"/>
              <a:defRPr sz="2000"/>
            </a:lvl3pPr>
            <a:lvl4pPr marL="1727200" indent="-2159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75000"/>
              <a:buChar char="−"/>
              <a:defRPr sz="2000"/>
            </a:lvl4pPr>
            <a:lvl5pPr marL="2159000" indent="-2159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45000"/>
              <a:buChar char="●"/>
              <a:defRPr sz="20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510" name="Shape 1510"/>
          <p:cNvSpPr>
            <a:spLocks noGrp="1"/>
          </p:cNvSpPr>
          <p:nvPr>
            <p:ph type="sldNum" sz="quarter" idx="2"/>
          </p:nvPr>
        </p:nvSpPr>
        <p:spPr>
          <a:xfrm>
            <a:off x="7372350" y="6356363"/>
            <a:ext cx="511334" cy="472044"/>
          </a:xfrm>
          <a:prstGeom prst="rect">
            <a:avLst/>
          </a:prstGeom>
        </p:spPr>
        <p:txBody>
          <a:bodyPr anchor="t"/>
          <a:lstStyle>
            <a:lvl1pPr algn="l" defTabSz="914400">
              <a:defRPr sz="2400">
                <a:latin typeface="Osaka"/>
                <a:ea typeface="Osaka"/>
                <a:cs typeface="Osaka"/>
                <a:sym typeface="Osaka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664044"/>
      </p:ext>
    </p:extLst>
  </p:cSld>
  <p:clrMapOvr>
    <a:masterClrMapping/>
  </p:clrMapOvr>
  <p:transition xmlns:p14="http://schemas.microsoft.com/office/powerpoint/2010/main" spd="med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Shape 1517"/>
          <p:cNvSpPr>
            <a:spLocks noGrp="1"/>
          </p:cNvSpPr>
          <p:nvPr>
            <p:ph type="title"/>
          </p:nvPr>
        </p:nvSpPr>
        <p:spPr>
          <a:xfrm>
            <a:off x="755653" y="568325"/>
            <a:ext cx="8782051" cy="114458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3000"/>
              </a:lnSpc>
              <a:defRPr sz="2800" b="1"/>
            </a:lvl1pPr>
          </a:lstStyle>
          <a:p>
            <a:r>
              <a:t>タイトルテキスト</a:t>
            </a:r>
          </a:p>
        </p:txBody>
      </p:sp>
      <p:sp>
        <p:nvSpPr>
          <p:cNvPr id="1518" name="Shape 1518"/>
          <p:cNvSpPr>
            <a:spLocks noGrp="1"/>
          </p:cNvSpPr>
          <p:nvPr>
            <p:ph type="body" sz="half" idx="1"/>
          </p:nvPr>
        </p:nvSpPr>
        <p:spPr>
          <a:xfrm>
            <a:off x="514350" y="1600206"/>
            <a:ext cx="4543425" cy="4525963"/>
          </a:xfrm>
          <a:prstGeom prst="rect">
            <a:avLst/>
          </a:prstGeom>
        </p:spPr>
        <p:txBody>
          <a:bodyPr lIns="0" tIns="0" rIns="0" bIns="0"/>
          <a:lstStyle>
            <a:lvl1pPr marL="431800" indent="-32385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defRPr sz="2800"/>
            </a:lvl1pPr>
            <a:lvl2pPr marL="911489" indent="-335227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75000"/>
              <a:buChar char="−"/>
              <a:defRPr sz="2800"/>
            </a:lvl2pPr>
            <a:lvl3pPr marL="1381760" indent="-30226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45000"/>
              <a:buChar char="●"/>
              <a:defRPr sz="2800"/>
            </a:lvl3pPr>
            <a:lvl4pPr marL="1847144" indent="-335844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75000"/>
              <a:buChar char="−"/>
              <a:defRPr sz="2800"/>
            </a:lvl4pPr>
            <a:lvl5pPr marL="2278944" indent="-335844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45000"/>
              <a:buChar char="●"/>
              <a:defRPr sz="28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519" name="Shape 1519"/>
          <p:cNvSpPr>
            <a:spLocks noGrp="1"/>
          </p:cNvSpPr>
          <p:nvPr>
            <p:ph type="sldNum" sz="quarter" idx="2"/>
          </p:nvPr>
        </p:nvSpPr>
        <p:spPr>
          <a:xfrm>
            <a:off x="7372350" y="6356363"/>
            <a:ext cx="511334" cy="472044"/>
          </a:xfrm>
          <a:prstGeom prst="rect">
            <a:avLst/>
          </a:prstGeom>
        </p:spPr>
        <p:txBody>
          <a:bodyPr anchor="t"/>
          <a:lstStyle>
            <a:lvl1pPr algn="l" defTabSz="914400">
              <a:defRPr sz="2400">
                <a:latin typeface="Osaka"/>
                <a:ea typeface="Osaka"/>
                <a:cs typeface="Osaka"/>
                <a:sym typeface="Osaka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81879"/>
      </p:ext>
    </p:extLst>
  </p:cSld>
  <p:clrMapOvr>
    <a:masterClrMapping/>
  </p:clrMapOvr>
  <p:transition xmlns:p14="http://schemas.microsoft.com/office/powerpoint/2010/main"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551" cy="1162050"/>
          </a:xfrm>
          <a:prstGeom prst="rect">
            <a:avLst/>
          </a:prstGeom>
        </p:spPr>
        <p:txBody>
          <a:bodyPr anchor="b"/>
          <a:lstStyle>
            <a:lvl1pPr algn="l" defTabSz="914400">
              <a:defRPr sz="2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80" name="Shape 180"/>
          <p:cNvSpPr>
            <a:spLocks noGrp="1"/>
          </p:cNvSpPr>
          <p:nvPr>
            <p:ph type="body" idx="1"/>
          </p:nvPr>
        </p:nvSpPr>
        <p:spPr>
          <a:xfrm>
            <a:off x="4022726" y="273148"/>
            <a:ext cx="5749926" cy="5853113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81" name="Shape 181"/>
          <p:cNvSpPr>
            <a:spLocks noGrp="1"/>
          </p:cNvSpPr>
          <p:nvPr>
            <p:ph type="body" sz="half" idx="13"/>
          </p:nvPr>
        </p:nvSpPr>
        <p:spPr>
          <a:xfrm>
            <a:off x="514354" y="1435103"/>
            <a:ext cx="3384551" cy="4691063"/>
          </a:xfrm>
          <a:prstGeom prst="rect">
            <a:avLst/>
          </a:prstGeom>
        </p:spPr>
        <p:txBody>
          <a:bodyPr/>
          <a:lstStyle/>
          <a:p>
            <a: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103491"/>
      </p:ext>
    </p:extLst>
  </p:cSld>
  <p:clrMapOvr>
    <a:masterClrMapping/>
  </p:clrMapOvr>
  <p:transition xmlns:p14="http://schemas.microsoft.com/office/powerpoint/2010/main" spd="med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Shape 1526"/>
          <p:cNvSpPr>
            <a:spLocks noGrp="1"/>
          </p:cNvSpPr>
          <p:nvPr>
            <p:ph type="title"/>
          </p:nvPr>
        </p:nvSpPr>
        <p:spPr>
          <a:xfrm>
            <a:off x="771525" y="2130437"/>
            <a:ext cx="8743950" cy="147002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3000"/>
              </a:lnSpc>
              <a:defRPr sz="2800" b="1"/>
            </a:lvl1pPr>
          </a:lstStyle>
          <a:p>
            <a:r>
              <a:t>タイトルテキスト</a:t>
            </a:r>
          </a:p>
        </p:txBody>
      </p:sp>
      <p:sp>
        <p:nvSpPr>
          <p:cNvPr id="1527" name="Shape 1527"/>
          <p:cNvSpPr>
            <a:spLocks noGrp="1"/>
          </p:cNvSpPr>
          <p:nvPr>
            <p:ph type="body" sz="quarter" idx="1"/>
          </p:nvPr>
        </p:nvSpPr>
        <p:spPr>
          <a:xfrm>
            <a:off x="1543050" y="3886200"/>
            <a:ext cx="7200900" cy="17526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 algn="ctr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 algn="ctr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 algn="ctr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 algn="ctr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528" name="Shape 1528"/>
          <p:cNvSpPr>
            <a:spLocks noGrp="1"/>
          </p:cNvSpPr>
          <p:nvPr>
            <p:ph type="sldNum" sz="quarter" idx="2"/>
          </p:nvPr>
        </p:nvSpPr>
        <p:spPr>
          <a:xfrm>
            <a:off x="7372350" y="6356363"/>
            <a:ext cx="511334" cy="472044"/>
          </a:xfrm>
          <a:prstGeom prst="rect">
            <a:avLst/>
          </a:prstGeom>
        </p:spPr>
        <p:txBody>
          <a:bodyPr anchor="t"/>
          <a:lstStyle>
            <a:lvl1pPr algn="l" defTabSz="914400">
              <a:defRPr sz="2400">
                <a:latin typeface="Osaka"/>
                <a:ea typeface="Osaka"/>
                <a:cs typeface="Osaka"/>
                <a:sym typeface="Osaka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368091"/>
      </p:ext>
    </p:extLst>
  </p:cSld>
  <p:clrMapOvr>
    <a:masterClrMapping/>
  </p:clrMapOvr>
  <p:transition xmlns:p14="http://schemas.microsoft.com/office/powerpoint/2010/main" spd="med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タイトル、メディア クリップ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Shape 1535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3000"/>
              </a:lnSpc>
              <a:defRPr sz="2800" b="1"/>
            </a:lvl1pPr>
          </a:lstStyle>
          <a:p>
            <a:r>
              <a:t>タイトルテキスト</a:t>
            </a:r>
          </a:p>
        </p:txBody>
      </p:sp>
      <p:sp>
        <p:nvSpPr>
          <p:cNvPr id="1536" name="Shape 1536"/>
          <p:cNvSpPr>
            <a:spLocks noGrp="1"/>
          </p:cNvSpPr>
          <p:nvPr>
            <p:ph type="media" sz="half" idx="13"/>
          </p:nvPr>
        </p:nvSpPr>
        <p:spPr>
          <a:xfrm>
            <a:off x="1312877" y="1981200"/>
            <a:ext cx="3819526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37" name="Shape 1537"/>
          <p:cNvSpPr>
            <a:spLocks noGrp="1"/>
          </p:cNvSpPr>
          <p:nvPr>
            <p:ph type="body" sz="half" idx="1"/>
          </p:nvPr>
        </p:nvSpPr>
        <p:spPr>
          <a:xfrm>
            <a:off x="5284792" y="1981200"/>
            <a:ext cx="3819526" cy="4114800"/>
          </a:xfrm>
          <a:prstGeom prst="rect">
            <a:avLst/>
          </a:prstGeom>
        </p:spPr>
        <p:txBody>
          <a:bodyPr lIns="0" tIns="0" rIns="0" bIns="0"/>
          <a:lstStyle>
            <a:lvl1pPr marL="431800" indent="-32385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defRPr sz="2000"/>
            </a:lvl1pPr>
            <a:lvl2pPr marL="797291" indent="-221029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75000"/>
              <a:buChar char="−"/>
              <a:defRPr sz="2000"/>
            </a:lvl2pPr>
            <a:lvl3pPr marL="1259416" indent="-179916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45000"/>
              <a:buChar char="●"/>
              <a:defRPr sz="2000"/>
            </a:lvl3pPr>
            <a:lvl4pPr marL="1727200" indent="-2159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75000"/>
              <a:buChar char="−"/>
              <a:defRPr sz="2000"/>
            </a:lvl4pPr>
            <a:lvl5pPr marL="2159000" indent="-2159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45000"/>
              <a:buChar char="●"/>
              <a:defRPr sz="20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538" name="Shape 1538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4335597"/>
      </p:ext>
    </p:extLst>
  </p:cSld>
  <p:clrMapOvr>
    <a:masterClrMapping/>
  </p:clrMapOvr>
  <p:transition xmlns:p14="http://schemas.microsoft.com/office/powerpoint/2010/main" spd="med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Shape 1545"/>
          <p:cNvSpPr>
            <a:spLocks noGrp="1"/>
          </p:cNvSpPr>
          <p:nvPr>
            <p:ph type="title"/>
          </p:nvPr>
        </p:nvSpPr>
        <p:spPr>
          <a:xfrm>
            <a:off x="771525" y="2130531"/>
            <a:ext cx="8743950" cy="1470026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546" name="Shape 1546"/>
          <p:cNvSpPr>
            <a:spLocks noGrp="1"/>
          </p:cNvSpPr>
          <p:nvPr>
            <p:ph type="body" sz="quarter" idx="1"/>
          </p:nvPr>
        </p:nvSpPr>
        <p:spPr>
          <a:xfrm>
            <a:off x="1543050" y="3886200"/>
            <a:ext cx="7200900" cy="1752600"/>
          </a:xfrm>
          <a:prstGeom prst="rect">
            <a:avLst/>
          </a:prstGeom>
        </p:spPr>
        <p:txBody>
          <a:bodyPr/>
          <a:lstStyle>
            <a:lvl1pPr marL="0" indent="0" algn="ctr" defTabSz="914400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algn="ctr" defTabSz="914400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algn="ctr" defTabSz="914400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algn="ctr" defTabSz="914400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algn="ctr" defTabSz="914400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547" name="Shape 1547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138410"/>
      </p:ext>
    </p:extLst>
  </p:cSld>
  <p:clrMapOvr>
    <a:masterClrMapping/>
  </p:clrMapOvr>
  <p:transition xmlns:p14="http://schemas.microsoft.com/office/powerpoint/2010/main" spd="med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Shape 1554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555" name="Shape 1555"/>
          <p:cNvSpPr>
            <a:spLocks noGrp="1"/>
          </p:cNvSpPr>
          <p:nvPr>
            <p:ph type="body" idx="1"/>
          </p:nvPr>
        </p:nvSpPr>
        <p:spPr>
          <a:xfrm>
            <a:off x="771525" y="1981200"/>
            <a:ext cx="8743950" cy="41148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556" name="Shape 1556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56376"/>
      </p:ext>
    </p:extLst>
  </p:cSld>
  <p:clrMapOvr>
    <a:masterClrMapping/>
  </p:clrMapOvr>
  <p:transition xmlns:p14="http://schemas.microsoft.com/office/powerpoint/2010/main" spd="med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Shape 1563"/>
          <p:cNvSpPr>
            <a:spLocks noGrp="1"/>
          </p:cNvSpPr>
          <p:nvPr>
            <p:ph type="title"/>
          </p:nvPr>
        </p:nvSpPr>
        <p:spPr>
          <a:xfrm>
            <a:off x="812800" y="4407005"/>
            <a:ext cx="8743950" cy="1362076"/>
          </a:xfrm>
          <a:prstGeom prst="rect">
            <a:avLst/>
          </a:prstGeom>
        </p:spPr>
        <p:txBody>
          <a:bodyPr anchor="t"/>
          <a:lstStyle>
            <a:lvl1pPr algn="l" defTabSz="914400">
              <a:defRPr sz="4000" b="1" cap="all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564" name="Shape 1564"/>
          <p:cNvSpPr>
            <a:spLocks noGrp="1"/>
          </p:cNvSpPr>
          <p:nvPr>
            <p:ph type="body" sz="quarter" idx="1"/>
          </p:nvPr>
        </p:nvSpPr>
        <p:spPr>
          <a:xfrm>
            <a:off x="812800" y="2906713"/>
            <a:ext cx="8743950" cy="1500188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565" name="Shape 1565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743873"/>
      </p:ext>
    </p:extLst>
  </p:cSld>
  <p:clrMapOvr>
    <a:masterClrMapping/>
  </p:clrMapOvr>
  <p:transition xmlns:p14="http://schemas.microsoft.com/office/powerpoint/2010/main" spd="med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Shape 1572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573" name="Shape 1573"/>
          <p:cNvSpPr>
            <a:spLocks noGrp="1"/>
          </p:cNvSpPr>
          <p:nvPr>
            <p:ph type="body" sz="half" idx="1"/>
          </p:nvPr>
        </p:nvSpPr>
        <p:spPr>
          <a:xfrm>
            <a:off x="771584" y="1981200"/>
            <a:ext cx="4295776" cy="4114800"/>
          </a:xfrm>
          <a:prstGeom prst="rect">
            <a:avLst/>
          </a:prstGeom>
        </p:spPr>
        <p:txBody>
          <a:bodyPr/>
          <a:lstStyle>
            <a:lvl1pPr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90575" indent="-333375"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34439" indent="-320039"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27200" indent="-355600"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84400" indent="-355600"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574" name="Shape 1574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456873"/>
      </p:ext>
    </p:extLst>
  </p:cSld>
  <p:clrMapOvr>
    <a:masterClrMapping/>
  </p:clrMapOvr>
  <p:transition xmlns:p14="http://schemas.microsoft.com/office/powerpoint/2010/main" spd="med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Shape 15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582" name="Shape 1582"/>
          <p:cNvSpPr>
            <a:spLocks noGrp="1"/>
          </p:cNvSpPr>
          <p:nvPr>
            <p:ph type="body" sz="quarter" idx="1"/>
          </p:nvPr>
        </p:nvSpPr>
        <p:spPr>
          <a:xfrm>
            <a:off x="514351" y="1535112"/>
            <a:ext cx="4545015" cy="639763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583" name="Shape 1583"/>
          <p:cNvSpPr>
            <a:spLocks noGrp="1"/>
          </p:cNvSpPr>
          <p:nvPr>
            <p:ph type="body" sz="quarter" idx="13"/>
          </p:nvPr>
        </p:nvSpPr>
        <p:spPr>
          <a:xfrm>
            <a:off x="5226051" y="1535112"/>
            <a:ext cx="4546601" cy="639763"/>
          </a:xfrm>
          <a:prstGeom prst="rect">
            <a:avLst/>
          </a:prstGeom>
        </p:spPr>
        <p:txBody>
          <a:bodyPr anchor="b"/>
          <a:lstStyle/>
          <a:p>
            <a:pPr marL="0" indent="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584" name="Shape 1584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29095"/>
      </p:ext>
    </p:extLst>
  </p:cSld>
  <p:clrMapOvr>
    <a:masterClrMapping/>
  </p:clrMapOvr>
  <p:transition xmlns:p14="http://schemas.microsoft.com/office/powerpoint/2010/main" spd="med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Shape 159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592" name="Shape 1592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624947"/>
      </p:ext>
    </p:extLst>
  </p:cSld>
  <p:clrMapOvr>
    <a:masterClrMapping/>
  </p:clrMapOvr>
  <p:transition xmlns:p14="http://schemas.microsoft.com/office/powerpoint/2010/main" spd="med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Shape 1606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551" cy="1162050"/>
          </a:xfrm>
          <a:prstGeom prst="rect">
            <a:avLst/>
          </a:prstGeom>
        </p:spPr>
        <p:txBody>
          <a:bodyPr anchor="b"/>
          <a:lstStyle>
            <a:lvl1pPr algn="l" defTabSz="914400">
              <a:defRPr sz="2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607" name="Shape 1607"/>
          <p:cNvSpPr>
            <a:spLocks noGrp="1"/>
          </p:cNvSpPr>
          <p:nvPr>
            <p:ph type="body" idx="1"/>
          </p:nvPr>
        </p:nvSpPr>
        <p:spPr>
          <a:xfrm>
            <a:off x="4022726" y="273156"/>
            <a:ext cx="5749926" cy="5853113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608" name="Shape 1608"/>
          <p:cNvSpPr>
            <a:spLocks noGrp="1"/>
          </p:cNvSpPr>
          <p:nvPr>
            <p:ph type="body" sz="half" idx="13"/>
          </p:nvPr>
        </p:nvSpPr>
        <p:spPr>
          <a:xfrm>
            <a:off x="514354" y="1435103"/>
            <a:ext cx="3384551" cy="4691063"/>
          </a:xfrm>
          <a:prstGeom prst="rect">
            <a:avLst/>
          </a:prstGeom>
        </p:spPr>
        <p:txBody>
          <a:bodyPr/>
          <a:lstStyle/>
          <a:p>
            <a: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609" name="Shape 1609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2437"/>
      </p:ext>
    </p:extLst>
  </p:cSld>
  <p:clrMapOvr>
    <a:masterClrMapping/>
  </p:clrMapOvr>
  <p:transition xmlns:p14="http://schemas.microsoft.com/office/powerpoint/2010/main" spd="med"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Shape 1616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  <a:prstGeom prst="rect">
            <a:avLst/>
          </a:prstGeom>
        </p:spPr>
        <p:txBody>
          <a:bodyPr anchor="b"/>
          <a:lstStyle>
            <a:lvl1pPr algn="l" defTabSz="914400">
              <a:defRPr sz="2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617" name="Shape 1617"/>
          <p:cNvSpPr>
            <a:spLocks noGrp="1"/>
          </p:cNvSpPr>
          <p:nvPr>
            <p:ph type="pic" sz="half" idx="13"/>
          </p:nvPr>
        </p:nvSpPr>
        <p:spPr>
          <a:xfrm>
            <a:off x="2016125" y="612775"/>
            <a:ext cx="6172200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18" name="Shape 1618"/>
          <p:cNvSpPr>
            <a:spLocks noGrp="1"/>
          </p:cNvSpPr>
          <p:nvPr>
            <p:ph type="body" sz="quarter" idx="1"/>
          </p:nvPr>
        </p:nvSpPr>
        <p:spPr>
          <a:xfrm>
            <a:off x="2016125" y="5367337"/>
            <a:ext cx="6172200" cy="804863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619" name="Shape 1619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408919"/>
      </p:ext>
    </p:extLst>
  </p:cSld>
  <p:clrMapOvr>
    <a:masterClrMapping/>
  </p:clrMapOvr>
  <p:transition xmlns:p14="http://schemas.microsoft.com/office/powerpoint/2010/main"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  <a:prstGeom prst="rect">
            <a:avLst/>
          </a:prstGeom>
        </p:spPr>
        <p:txBody>
          <a:bodyPr anchor="b"/>
          <a:lstStyle>
            <a:lvl1pPr algn="l" defTabSz="914400">
              <a:defRPr sz="2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90" name="Shape 190"/>
          <p:cNvSpPr>
            <a:spLocks noGrp="1"/>
          </p:cNvSpPr>
          <p:nvPr>
            <p:ph type="pic" sz="half" idx="13"/>
          </p:nvPr>
        </p:nvSpPr>
        <p:spPr>
          <a:xfrm>
            <a:off x="2016125" y="612775"/>
            <a:ext cx="6172200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91" name="Shape 191"/>
          <p:cNvSpPr>
            <a:spLocks noGrp="1"/>
          </p:cNvSpPr>
          <p:nvPr>
            <p:ph type="body" sz="quarter" idx="1"/>
          </p:nvPr>
        </p:nvSpPr>
        <p:spPr>
          <a:xfrm>
            <a:off x="2016125" y="5367337"/>
            <a:ext cx="6172200" cy="804863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92" name="Shape 192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88213"/>
      </p:ext>
    </p:extLst>
  </p:cSld>
  <p:clrMapOvr>
    <a:masterClrMapping/>
  </p:clrMapOvr>
  <p:transition xmlns:p14="http://schemas.microsoft.com/office/powerpoint/2010/main" spd="med"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Shape 1626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627" name="Shape 1627"/>
          <p:cNvSpPr>
            <a:spLocks noGrp="1"/>
          </p:cNvSpPr>
          <p:nvPr>
            <p:ph type="body" idx="1"/>
          </p:nvPr>
        </p:nvSpPr>
        <p:spPr>
          <a:xfrm>
            <a:off x="771525" y="1981200"/>
            <a:ext cx="8743950" cy="41148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628" name="Shape 1628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767871"/>
      </p:ext>
    </p:extLst>
  </p:cSld>
  <p:clrMapOvr>
    <a:masterClrMapping/>
  </p:clrMapOvr>
  <p:transition xmlns:p14="http://schemas.microsoft.com/office/powerpoint/2010/main" spd="med"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Shape 1635"/>
          <p:cNvSpPr>
            <a:spLocks noGrp="1"/>
          </p:cNvSpPr>
          <p:nvPr>
            <p:ph type="title"/>
          </p:nvPr>
        </p:nvSpPr>
        <p:spPr>
          <a:xfrm>
            <a:off x="7329489" y="609600"/>
            <a:ext cx="2185989" cy="54864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636" name="Shape 1636"/>
          <p:cNvSpPr>
            <a:spLocks noGrp="1"/>
          </p:cNvSpPr>
          <p:nvPr>
            <p:ph type="body" idx="1"/>
          </p:nvPr>
        </p:nvSpPr>
        <p:spPr>
          <a:xfrm>
            <a:off x="771525" y="609600"/>
            <a:ext cx="6405563" cy="54864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637" name="Shape 1637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191485"/>
      </p:ext>
    </p:extLst>
  </p:cSld>
  <p:clrMapOvr>
    <a:masterClrMapping/>
  </p:clrMapOvr>
  <p:transition xmlns:p14="http://schemas.microsoft.com/office/powerpoint/2010/main" spd="med"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Shape 1644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645" name="Shape 1645"/>
          <p:cNvSpPr>
            <a:spLocks noGrp="1"/>
          </p:cNvSpPr>
          <p:nvPr>
            <p:ph type="body" sz="half" idx="1"/>
          </p:nvPr>
        </p:nvSpPr>
        <p:spPr>
          <a:xfrm>
            <a:off x="771584" y="1981200"/>
            <a:ext cx="4295776" cy="41148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646" name="Shape 1646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8501"/>
      </p:ext>
    </p:extLst>
  </p:cSld>
  <p:clrMapOvr>
    <a:masterClrMapping/>
  </p:clrMapOvr>
  <p:transition xmlns:p14="http://schemas.microsoft.com/office/powerpoint/2010/main" spd="med"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Shape 1653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654" name="Shape 1654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883892"/>
      </p:ext>
    </p:extLst>
  </p:cSld>
  <p:clrMapOvr>
    <a:masterClrMapping/>
  </p:clrMapOvr>
  <p:transition xmlns:p14="http://schemas.microsoft.com/office/powerpoint/2010/main" spd="med"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Shape 166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662" name="Shape 1662"/>
          <p:cNvSpPr>
            <a:spLocks noGrp="1"/>
          </p:cNvSpPr>
          <p:nvPr>
            <p:ph type="body" sz="half" idx="1"/>
          </p:nvPr>
        </p:nvSpPr>
        <p:spPr>
          <a:xfrm>
            <a:off x="771525" y="1981200"/>
            <a:ext cx="8743950" cy="19812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663" name="Shape 1663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99998"/>
      </p:ext>
    </p:extLst>
  </p:cSld>
  <p:clrMapOvr>
    <a:masterClrMapping/>
  </p:clrMapOvr>
  <p:transition xmlns:p14="http://schemas.microsoft.com/office/powerpoint/2010/main" spd="med"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タイトル、2 つの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Shape 1670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671" name="Shape 1671"/>
          <p:cNvSpPr>
            <a:spLocks noGrp="1"/>
          </p:cNvSpPr>
          <p:nvPr>
            <p:ph type="body" sz="quarter" idx="1"/>
          </p:nvPr>
        </p:nvSpPr>
        <p:spPr>
          <a:xfrm>
            <a:off x="771584" y="1981200"/>
            <a:ext cx="4295776" cy="19812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672" name="Shape 1672"/>
          <p:cNvSpPr>
            <a:spLocks noGrp="1"/>
          </p:cNvSpPr>
          <p:nvPr>
            <p:ph type="body" sz="half" idx="13"/>
          </p:nvPr>
        </p:nvSpPr>
        <p:spPr>
          <a:xfrm>
            <a:off x="5219758" y="1981200"/>
            <a:ext cx="4295776" cy="4114800"/>
          </a:xfrm>
          <a:prstGeom prst="rect">
            <a:avLst/>
          </a:prstGeom>
        </p:spPr>
        <p:txBody>
          <a:bodyPr/>
          <a:lstStyle/>
          <a:p>
            <a: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673" name="Shape 1673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957692"/>
      </p:ext>
    </p:extLst>
  </p:cSld>
  <p:clrMapOvr>
    <a:masterClrMapping/>
  </p:clrMapOvr>
  <p:transition xmlns:p14="http://schemas.microsoft.com/office/powerpoint/2010/main" spd="med"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タイトルと、図表または組織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Shape 1680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681" name="Shape 1681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437679"/>
      </p:ext>
    </p:extLst>
  </p:cSld>
  <p:clrMapOvr>
    <a:masterClrMapping/>
  </p:clrMapOvr>
  <p:transition xmlns:p14="http://schemas.microsoft.com/office/powerpoint/2010/main" spd="med"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Shape 1688"/>
          <p:cNvSpPr>
            <a:spLocks noGrp="1"/>
          </p:cNvSpPr>
          <p:nvPr>
            <p:ph type="body" idx="1"/>
          </p:nvPr>
        </p:nvSpPr>
        <p:spPr>
          <a:xfrm>
            <a:off x="771525" y="609600"/>
            <a:ext cx="8743950" cy="54864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689" name="Shape 1689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225061"/>
      </p:ext>
    </p:extLst>
  </p:cSld>
  <p:clrMapOvr>
    <a:masterClrMapping/>
  </p:clrMapOvr>
  <p:transition xmlns:p14="http://schemas.microsoft.com/office/powerpoint/2010/main" spd="med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タイトルとコンテンツ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Shape 1705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44450" tIns="44450" rIns="44450" bIns="44450"/>
          <a:lstStyle>
            <a:lvl1pPr algn="l" defTabSz="914400">
              <a:defRPr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706" name="Shape 1706"/>
          <p:cNvSpPr>
            <a:spLocks noGrp="1"/>
          </p:cNvSpPr>
          <p:nvPr>
            <p:ph type="body" idx="1"/>
          </p:nvPr>
        </p:nvSpPr>
        <p:spPr>
          <a:xfrm>
            <a:off x="1312863" y="1981200"/>
            <a:ext cx="7791451" cy="4114800"/>
          </a:xfrm>
          <a:prstGeom prst="rect">
            <a:avLst/>
          </a:prstGeom>
        </p:spPr>
        <p:txBody>
          <a:bodyPr lIns="44450" tIns="44450" rIns="44450" bIns="44450"/>
          <a:lstStyle>
            <a:lvl1pPr defTabSz="914400">
              <a:buClr>
                <a:srgbClr val="FFFF00"/>
              </a:buClr>
              <a:buSzPct val="75000"/>
              <a:buFont typeface="Monotype Sorts"/>
              <a:buChar char="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  <a:lvl2pPr defTabSz="914400">
              <a:buClr>
                <a:srgbClr val="FFFF00"/>
              </a:buClr>
              <a:buSzPct val="75000"/>
              <a:buFont typeface="Monotype Sorts"/>
              <a:buChar char="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2pPr>
            <a:lvl3pPr defTabSz="914400">
              <a:buClr>
                <a:srgbClr val="FFFF00"/>
              </a:buClr>
              <a:buSzPct val="65000"/>
              <a:buFont typeface="Monotype Sorts"/>
              <a:buChar char="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3pPr>
            <a:lvl4pPr defTabSz="914400">
              <a:buClr>
                <a:srgbClr val="FFFF00"/>
              </a:buClr>
              <a:buFont typeface="Monotype Sorts"/>
              <a:buChar char="•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4pPr>
            <a:lvl5pPr defTabSz="914400">
              <a:buClr>
                <a:srgbClr val="FFFF00"/>
              </a:buClr>
              <a:buFont typeface="Monotype Sorts"/>
              <a:buChar char="–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707" name="Shape 1707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5955833"/>
      </p:ext>
    </p:extLst>
  </p:cSld>
  <p:clrMapOvr>
    <a:masterClrMapping/>
  </p:clrMapOvr>
  <p:transition xmlns:p14="http://schemas.microsoft.com/office/powerpoint/2010/main" spd="med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タイトル、メディア クリップ、テキスト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Shape 1714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44450" tIns="44450" rIns="44450" bIns="44450"/>
          <a:lstStyle>
            <a:lvl1pPr algn="l" defTabSz="914400">
              <a:defRPr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715" name="Shape 1715"/>
          <p:cNvSpPr>
            <a:spLocks noGrp="1"/>
          </p:cNvSpPr>
          <p:nvPr>
            <p:ph type="media" sz="half" idx="13"/>
          </p:nvPr>
        </p:nvSpPr>
        <p:spPr>
          <a:xfrm>
            <a:off x="1312881" y="1981200"/>
            <a:ext cx="3819526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716" name="Shape 1716"/>
          <p:cNvSpPr>
            <a:spLocks noGrp="1"/>
          </p:cNvSpPr>
          <p:nvPr>
            <p:ph type="body" sz="half" idx="1"/>
          </p:nvPr>
        </p:nvSpPr>
        <p:spPr>
          <a:xfrm>
            <a:off x="5284792" y="1981200"/>
            <a:ext cx="3819526" cy="4114800"/>
          </a:xfrm>
          <a:prstGeom prst="rect">
            <a:avLst/>
          </a:prstGeom>
        </p:spPr>
        <p:txBody>
          <a:bodyPr lIns="44450" tIns="44450" rIns="44450" bIns="44450"/>
          <a:lstStyle>
            <a:lvl1pPr defTabSz="914400">
              <a:buClr>
                <a:srgbClr val="FFFF00"/>
              </a:buClr>
              <a:buSzPct val="75000"/>
              <a:buFont typeface="Monotype Sorts"/>
              <a:buChar char="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1pPr>
            <a:lvl2pPr defTabSz="914400">
              <a:buClr>
                <a:srgbClr val="FFFF00"/>
              </a:buClr>
              <a:buSzPct val="75000"/>
              <a:buFont typeface="Monotype Sorts"/>
              <a:buChar char="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2pPr>
            <a:lvl3pPr defTabSz="914400">
              <a:buClr>
                <a:srgbClr val="FFFF00"/>
              </a:buClr>
              <a:buSzPct val="65000"/>
              <a:buFont typeface="Monotype Sorts"/>
              <a:buChar char="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3pPr>
            <a:lvl4pPr defTabSz="914400">
              <a:buClr>
                <a:srgbClr val="FFFF00"/>
              </a:buClr>
              <a:buFont typeface="Monotype Sorts"/>
              <a:buChar char="•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4pPr>
            <a:lvl5pPr defTabSz="914400">
              <a:buClr>
                <a:srgbClr val="FFFF00"/>
              </a:buClr>
              <a:buFont typeface="Monotype Sorts"/>
              <a:buChar char="–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  <a:sym typeface="ＭＳ ゴシック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717" name="Shape 1717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9941600"/>
      </p:ext>
    </p:extLst>
  </p:cSld>
  <p:clrMapOvr>
    <a:masterClrMapping/>
  </p:clrMapOvr>
  <p:transition xmlns:p14="http://schemas.microsoft.com/office/powerpoint/2010/main"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200" name="Shape 200"/>
          <p:cNvSpPr>
            <a:spLocks noGrp="1"/>
          </p:cNvSpPr>
          <p:nvPr>
            <p:ph type="body" idx="1"/>
          </p:nvPr>
        </p:nvSpPr>
        <p:spPr>
          <a:xfrm>
            <a:off x="771525" y="1981200"/>
            <a:ext cx="8743950" cy="41148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01" name="Shape 201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963350"/>
      </p:ext>
    </p:extLst>
  </p:cSld>
  <p:clrMapOvr>
    <a:masterClrMapping/>
  </p:clrMapOvr>
  <p:transition xmlns:p14="http://schemas.microsoft.com/office/powerpoint/2010/main" spd="med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白紙"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Shape 1724"/>
          <p:cNvSpPr>
            <a:spLocks noGrp="1"/>
          </p:cNvSpPr>
          <p:nvPr>
            <p:ph type="sldNum" sz="quarter" idx="2"/>
          </p:nvPr>
        </p:nvSpPr>
        <p:spPr>
          <a:xfrm>
            <a:off x="9678992" y="6632609"/>
            <a:ext cx="511335" cy="472044"/>
          </a:xfrm>
          <a:prstGeom prst="rect">
            <a:avLst/>
          </a:prstGeom>
        </p:spPr>
        <p:txBody>
          <a:bodyPr anchor="t"/>
          <a:lstStyle>
            <a:lvl1pPr algn="l" defTabSz="914400">
              <a:defRPr sz="2400">
                <a:solidFill>
                  <a:srgbClr val="FFFFFF"/>
                </a:solidFill>
                <a:latin typeface="Osaka"/>
                <a:ea typeface="Osaka"/>
                <a:cs typeface="Osaka"/>
                <a:sym typeface="Osak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5492208"/>
      </p:ext>
    </p:extLst>
  </p:cSld>
  <p:clrMapOvr>
    <a:masterClrMapping/>
  </p:clrMapOvr>
  <p:transition xmlns:p14="http://schemas.microsoft.com/office/powerpoint/2010/main" spd="med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Shape 1738"/>
          <p:cNvSpPr>
            <a:spLocks noGrp="1"/>
          </p:cNvSpPr>
          <p:nvPr>
            <p:ph type="title"/>
          </p:nvPr>
        </p:nvSpPr>
        <p:spPr>
          <a:xfrm>
            <a:off x="771525" y="2130538"/>
            <a:ext cx="8743950" cy="1470026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739" name="Shape 1739"/>
          <p:cNvSpPr>
            <a:spLocks noGrp="1"/>
          </p:cNvSpPr>
          <p:nvPr>
            <p:ph type="body" sz="quarter" idx="1"/>
          </p:nvPr>
        </p:nvSpPr>
        <p:spPr>
          <a:xfrm>
            <a:off x="1543050" y="3886200"/>
            <a:ext cx="7200900" cy="1752600"/>
          </a:xfrm>
          <a:prstGeom prst="rect">
            <a:avLst/>
          </a:prstGeom>
        </p:spPr>
        <p:txBody>
          <a:bodyPr/>
          <a:lstStyle>
            <a:lvl1pPr marL="0" indent="0" algn="ctr" defTabSz="914400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algn="ctr" defTabSz="914400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algn="ctr" defTabSz="914400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algn="ctr" defTabSz="914400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algn="ctr" defTabSz="914400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740" name="Shape 1740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926110"/>
      </p:ext>
    </p:extLst>
  </p:cSld>
  <p:clrMapOvr>
    <a:masterClrMapping/>
  </p:clrMapOvr>
  <p:transition xmlns:p14="http://schemas.microsoft.com/office/powerpoint/2010/main" spd="med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Shape 1747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748" name="Shape 1748"/>
          <p:cNvSpPr>
            <a:spLocks noGrp="1"/>
          </p:cNvSpPr>
          <p:nvPr>
            <p:ph type="body" idx="1"/>
          </p:nvPr>
        </p:nvSpPr>
        <p:spPr>
          <a:xfrm>
            <a:off x="771525" y="1981200"/>
            <a:ext cx="8743950" cy="41148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749" name="Shape 1749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039496"/>
      </p:ext>
    </p:extLst>
  </p:cSld>
  <p:clrMapOvr>
    <a:masterClrMapping/>
  </p:clrMapOvr>
  <p:transition xmlns:p14="http://schemas.microsoft.com/office/powerpoint/2010/main" spd="med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Shape 1756"/>
          <p:cNvSpPr>
            <a:spLocks noGrp="1"/>
          </p:cNvSpPr>
          <p:nvPr>
            <p:ph type="title"/>
          </p:nvPr>
        </p:nvSpPr>
        <p:spPr>
          <a:xfrm>
            <a:off x="812800" y="4407013"/>
            <a:ext cx="8743950" cy="1362076"/>
          </a:xfrm>
          <a:prstGeom prst="rect">
            <a:avLst/>
          </a:prstGeom>
        </p:spPr>
        <p:txBody>
          <a:bodyPr anchor="t"/>
          <a:lstStyle>
            <a:lvl1pPr algn="l" defTabSz="914400">
              <a:defRPr sz="4000" b="1" cap="all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757" name="Shape 1757"/>
          <p:cNvSpPr>
            <a:spLocks noGrp="1"/>
          </p:cNvSpPr>
          <p:nvPr>
            <p:ph type="body" sz="quarter" idx="1"/>
          </p:nvPr>
        </p:nvSpPr>
        <p:spPr>
          <a:xfrm>
            <a:off x="812800" y="2906713"/>
            <a:ext cx="8743950" cy="1500188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758" name="Shape 1758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524764"/>
      </p:ext>
    </p:extLst>
  </p:cSld>
  <p:clrMapOvr>
    <a:masterClrMapping/>
  </p:clrMapOvr>
  <p:transition xmlns:p14="http://schemas.microsoft.com/office/powerpoint/2010/main" spd="med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Shape 1765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766" name="Shape 1766"/>
          <p:cNvSpPr>
            <a:spLocks noGrp="1"/>
          </p:cNvSpPr>
          <p:nvPr>
            <p:ph type="body" sz="half" idx="1"/>
          </p:nvPr>
        </p:nvSpPr>
        <p:spPr>
          <a:xfrm>
            <a:off x="771588" y="1981200"/>
            <a:ext cx="4295776" cy="4114800"/>
          </a:xfrm>
          <a:prstGeom prst="rect">
            <a:avLst/>
          </a:prstGeom>
        </p:spPr>
        <p:txBody>
          <a:bodyPr/>
          <a:lstStyle>
            <a:lvl1pPr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90575" indent="-333375"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34439" indent="-320039"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27200" indent="-355600"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84400" indent="-355600"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767" name="Shape 1767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292959"/>
      </p:ext>
    </p:extLst>
  </p:cSld>
  <p:clrMapOvr>
    <a:masterClrMapping/>
  </p:clrMapOvr>
  <p:transition xmlns:p14="http://schemas.microsoft.com/office/powerpoint/2010/main" spd="med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Shape 17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775" name="Shape 1775"/>
          <p:cNvSpPr>
            <a:spLocks noGrp="1"/>
          </p:cNvSpPr>
          <p:nvPr>
            <p:ph type="body" sz="quarter" idx="1"/>
          </p:nvPr>
        </p:nvSpPr>
        <p:spPr>
          <a:xfrm>
            <a:off x="514351" y="1535112"/>
            <a:ext cx="4545015" cy="639763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776" name="Shape 1776"/>
          <p:cNvSpPr>
            <a:spLocks noGrp="1"/>
          </p:cNvSpPr>
          <p:nvPr>
            <p:ph type="body" sz="quarter" idx="13"/>
          </p:nvPr>
        </p:nvSpPr>
        <p:spPr>
          <a:xfrm>
            <a:off x="5226051" y="1535112"/>
            <a:ext cx="4546601" cy="639763"/>
          </a:xfrm>
          <a:prstGeom prst="rect">
            <a:avLst/>
          </a:prstGeom>
        </p:spPr>
        <p:txBody>
          <a:bodyPr anchor="b"/>
          <a:lstStyle/>
          <a:p>
            <a:pPr marL="0" indent="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777" name="Shape 1777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13551"/>
      </p:ext>
    </p:extLst>
  </p:cSld>
  <p:clrMapOvr>
    <a:masterClrMapping/>
  </p:clrMapOvr>
  <p:transition xmlns:p14="http://schemas.microsoft.com/office/powerpoint/2010/main" spd="med"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Shape 1784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785" name="Shape 1785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585060"/>
      </p:ext>
    </p:extLst>
  </p:cSld>
  <p:clrMapOvr>
    <a:masterClrMapping/>
  </p:clrMapOvr>
  <p:transition xmlns:p14="http://schemas.microsoft.com/office/powerpoint/2010/main" spd="med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Shape 1799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551" cy="1162050"/>
          </a:xfrm>
          <a:prstGeom prst="rect">
            <a:avLst/>
          </a:prstGeom>
        </p:spPr>
        <p:txBody>
          <a:bodyPr anchor="b"/>
          <a:lstStyle>
            <a:lvl1pPr algn="l" defTabSz="914400">
              <a:defRPr sz="2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800" name="Shape 1800"/>
          <p:cNvSpPr>
            <a:spLocks noGrp="1"/>
          </p:cNvSpPr>
          <p:nvPr>
            <p:ph type="body" idx="1"/>
          </p:nvPr>
        </p:nvSpPr>
        <p:spPr>
          <a:xfrm>
            <a:off x="4022726" y="273163"/>
            <a:ext cx="5749926" cy="5853114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801" name="Shape 1801"/>
          <p:cNvSpPr>
            <a:spLocks noGrp="1"/>
          </p:cNvSpPr>
          <p:nvPr>
            <p:ph type="body" sz="half" idx="13"/>
          </p:nvPr>
        </p:nvSpPr>
        <p:spPr>
          <a:xfrm>
            <a:off x="514354" y="1435103"/>
            <a:ext cx="3384551" cy="4691063"/>
          </a:xfrm>
          <a:prstGeom prst="rect">
            <a:avLst/>
          </a:prstGeom>
        </p:spPr>
        <p:txBody>
          <a:bodyPr/>
          <a:lstStyle/>
          <a:p>
            <a: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802" name="Shape 1802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845725"/>
      </p:ext>
    </p:extLst>
  </p:cSld>
  <p:clrMapOvr>
    <a:masterClrMapping/>
  </p:clrMapOvr>
  <p:transition xmlns:p14="http://schemas.microsoft.com/office/powerpoint/2010/main" spd="med"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Shape 1809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  <a:prstGeom prst="rect">
            <a:avLst/>
          </a:prstGeom>
        </p:spPr>
        <p:txBody>
          <a:bodyPr anchor="b"/>
          <a:lstStyle>
            <a:lvl1pPr algn="l" defTabSz="914400">
              <a:defRPr sz="2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810" name="Shape 1810"/>
          <p:cNvSpPr>
            <a:spLocks noGrp="1"/>
          </p:cNvSpPr>
          <p:nvPr>
            <p:ph type="pic" sz="half" idx="13"/>
          </p:nvPr>
        </p:nvSpPr>
        <p:spPr>
          <a:xfrm>
            <a:off x="2016125" y="612775"/>
            <a:ext cx="6172200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11" name="Shape 1811"/>
          <p:cNvSpPr>
            <a:spLocks noGrp="1"/>
          </p:cNvSpPr>
          <p:nvPr>
            <p:ph type="body" sz="quarter" idx="1"/>
          </p:nvPr>
        </p:nvSpPr>
        <p:spPr>
          <a:xfrm>
            <a:off x="2016125" y="5367337"/>
            <a:ext cx="6172200" cy="804863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812" name="Shape 1812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084458"/>
      </p:ext>
    </p:extLst>
  </p:cSld>
  <p:clrMapOvr>
    <a:masterClrMapping/>
  </p:clrMapOvr>
  <p:transition xmlns:p14="http://schemas.microsoft.com/office/powerpoint/2010/main" spd="med"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Shape 1819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820" name="Shape 1820"/>
          <p:cNvSpPr>
            <a:spLocks noGrp="1"/>
          </p:cNvSpPr>
          <p:nvPr>
            <p:ph type="body" idx="1"/>
          </p:nvPr>
        </p:nvSpPr>
        <p:spPr>
          <a:xfrm>
            <a:off x="771525" y="1981200"/>
            <a:ext cx="8743950" cy="41148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821" name="Shape 1821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29452"/>
      </p:ext>
    </p:extLst>
  </p:cSld>
  <p:clrMapOvr>
    <a:masterClrMapping/>
  </p:clrMapOvr>
  <p:transition xmlns:p14="http://schemas.microsoft.com/office/powerpoint/2010/main"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/>
          </p:cNvSpPr>
          <p:nvPr>
            <p:ph type="title"/>
          </p:nvPr>
        </p:nvSpPr>
        <p:spPr>
          <a:xfrm>
            <a:off x="7329489" y="609600"/>
            <a:ext cx="2185989" cy="54864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209" name="Shape 209"/>
          <p:cNvSpPr>
            <a:spLocks noGrp="1"/>
          </p:cNvSpPr>
          <p:nvPr>
            <p:ph type="body" idx="1"/>
          </p:nvPr>
        </p:nvSpPr>
        <p:spPr>
          <a:xfrm>
            <a:off x="771525" y="609600"/>
            <a:ext cx="6405563" cy="54864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10" name="Shape 210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325002"/>
      </p:ext>
    </p:extLst>
  </p:cSld>
  <p:clrMapOvr>
    <a:masterClrMapping/>
  </p:clrMapOvr>
  <p:transition xmlns:p14="http://schemas.microsoft.com/office/powerpoint/2010/main" spd="med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Shape 1828"/>
          <p:cNvSpPr>
            <a:spLocks noGrp="1"/>
          </p:cNvSpPr>
          <p:nvPr>
            <p:ph type="title"/>
          </p:nvPr>
        </p:nvSpPr>
        <p:spPr>
          <a:xfrm>
            <a:off x="7329489" y="609600"/>
            <a:ext cx="2185989" cy="54864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829" name="Shape 1829"/>
          <p:cNvSpPr>
            <a:spLocks noGrp="1"/>
          </p:cNvSpPr>
          <p:nvPr>
            <p:ph type="body" idx="1"/>
          </p:nvPr>
        </p:nvSpPr>
        <p:spPr>
          <a:xfrm>
            <a:off x="771525" y="609600"/>
            <a:ext cx="6405563" cy="54864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830" name="Shape 1830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449950"/>
      </p:ext>
    </p:extLst>
  </p:cSld>
  <p:clrMapOvr>
    <a:masterClrMapping/>
  </p:clrMapOvr>
  <p:transition xmlns:p14="http://schemas.microsoft.com/office/powerpoint/2010/main" spd="med"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Shape 1837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838" name="Shape 1838"/>
          <p:cNvSpPr>
            <a:spLocks noGrp="1"/>
          </p:cNvSpPr>
          <p:nvPr>
            <p:ph type="body" sz="half" idx="1"/>
          </p:nvPr>
        </p:nvSpPr>
        <p:spPr>
          <a:xfrm>
            <a:off x="771588" y="1981200"/>
            <a:ext cx="4295776" cy="41148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839" name="Shape 1839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859117"/>
      </p:ext>
    </p:extLst>
  </p:cSld>
  <p:clrMapOvr>
    <a:masterClrMapping/>
  </p:clrMapOvr>
  <p:transition xmlns:p14="http://schemas.microsoft.com/office/powerpoint/2010/main" spd="med"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Shape 1846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847" name="Shape 1847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032826"/>
      </p:ext>
    </p:extLst>
  </p:cSld>
  <p:clrMapOvr>
    <a:masterClrMapping/>
  </p:clrMapOvr>
  <p:transition xmlns:p14="http://schemas.microsoft.com/office/powerpoint/2010/main" spd="med"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Shape 1854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855" name="Shape 1855"/>
          <p:cNvSpPr>
            <a:spLocks noGrp="1"/>
          </p:cNvSpPr>
          <p:nvPr>
            <p:ph type="body" sz="half" idx="1"/>
          </p:nvPr>
        </p:nvSpPr>
        <p:spPr>
          <a:xfrm>
            <a:off x="771525" y="1981200"/>
            <a:ext cx="8743950" cy="19812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856" name="Shape 1856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487631"/>
      </p:ext>
    </p:extLst>
  </p:cSld>
  <p:clrMapOvr>
    <a:masterClrMapping/>
  </p:clrMapOvr>
  <p:transition xmlns:p14="http://schemas.microsoft.com/office/powerpoint/2010/main" spd="med"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タイトル、2 つの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Shape 1863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864" name="Shape 1864"/>
          <p:cNvSpPr>
            <a:spLocks noGrp="1"/>
          </p:cNvSpPr>
          <p:nvPr>
            <p:ph type="body" sz="quarter" idx="1"/>
          </p:nvPr>
        </p:nvSpPr>
        <p:spPr>
          <a:xfrm>
            <a:off x="771588" y="1981200"/>
            <a:ext cx="4295776" cy="19812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865" name="Shape 1865"/>
          <p:cNvSpPr>
            <a:spLocks noGrp="1"/>
          </p:cNvSpPr>
          <p:nvPr>
            <p:ph type="body" sz="half" idx="13"/>
          </p:nvPr>
        </p:nvSpPr>
        <p:spPr>
          <a:xfrm>
            <a:off x="5219763" y="1981200"/>
            <a:ext cx="4295776" cy="4114800"/>
          </a:xfrm>
          <a:prstGeom prst="rect">
            <a:avLst/>
          </a:prstGeom>
        </p:spPr>
        <p:txBody>
          <a:bodyPr/>
          <a:lstStyle/>
          <a:p>
            <a: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866" name="Shape 1866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000427"/>
      </p:ext>
    </p:extLst>
  </p:cSld>
  <p:clrMapOvr>
    <a:masterClrMapping/>
  </p:clrMapOvr>
  <p:transition xmlns:p14="http://schemas.microsoft.com/office/powerpoint/2010/main" spd="med"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タイトルと、図表または組織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Shape 1873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874" name="Shape 1874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44260"/>
      </p:ext>
    </p:extLst>
  </p:cSld>
  <p:clrMapOvr>
    <a:masterClrMapping/>
  </p:clrMapOvr>
  <p:transition xmlns:p14="http://schemas.microsoft.com/office/powerpoint/2010/main" spd="med"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Shape 1881"/>
          <p:cNvSpPr>
            <a:spLocks noGrp="1"/>
          </p:cNvSpPr>
          <p:nvPr>
            <p:ph type="body" idx="1"/>
          </p:nvPr>
        </p:nvSpPr>
        <p:spPr>
          <a:xfrm>
            <a:off x="771525" y="609600"/>
            <a:ext cx="8743950" cy="54864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882" name="Shape 1882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181386"/>
      </p:ext>
    </p:extLst>
  </p:cSld>
  <p:clrMapOvr>
    <a:masterClrMapping/>
  </p:clrMapOvr>
  <p:transition xmlns:p14="http://schemas.microsoft.com/office/powerpoint/2010/main" spd="med"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Shape 1889"/>
          <p:cNvSpPr>
            <a:spLocks noGrp="1"/>
          </p:cNvSpPr>
          <p:nvPr>
            <p:ph type="title"/>
          </p:nvPr>
        </p:nvSpPr>
        <p:spPr>
          <a:xfrm>
            <a:off x="771525" y="2130460"/>
            <a:ext cx="8743950" cy="1470026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890" name="Shape 1890"/>
          <p:cNvSpPr>
            <a:spLocks noGrp="1"/>
          </p:cNvSpPr>
          <p:nvPr>
            <p:ph type="body" sz="quarter" idx="1"/>
          </p:nvPr>
        </p:nvSpPr>
        <p:spPr>
          <a:xfrm>
            <a:off x="1543050" y="3886200"/>
            <a:ext cx="7200900" cy="1752600"/>
          </a:xfrm>
          <a:prstGeom prst="rect">
            <a:avLst/>
          </a:prstGeom>
        </p:spPr>
        <p:txBody>
          <a:bodyPr/>
          <a:lstStyle>
            <a:lvl1pPr marL="0" indent="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891" name="Shape 1891"/>
          <p:cNvSpPr>
            <a:spLocks noGrp="1"/>
          </p:cNvSpPr>
          <p:nvPr>
            <p:ph type="sldNum" sz="quarter" idx="2"/>
          </p:nvPr>
        </p:nvSpPr>
        <p:spPr>
          <a:xfrm>
            <a:off x="9880803" y="6632609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6730585"/>
      </p:ext>
    </p:extLst>
  </p:cSld>
  <p:clrMapOvr>
    <a:masterClrMapping/>
  </p:clrMapOvr>
  <p:transition xmlns:p14="http://schemas.microsoft.com/office/powerpoint/2010/main" spd="med"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Shape 18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899" name="Shape 1899"/>
          <p:cNvSpPr>
            <a:spLocks noGrp="1"/>
          </p:cNvSpPr>
          <p:nvPr>
            <p:ph type="body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900" name="Shape 1900"/>
          <p:cNvSpPr>
            <a:spLocks noGrp="1"/>
          </p:cNvSpPr>
          <p:nvPr>
            <p:ph type="sldNum" sz="quarter" idx="2"/>
          </p:nvPr>
        </p:nvSpPr>
        <p:spPr>
          <a:xfrm>
            <a:off x="9880803" y="6632609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3234744"/>
      </p:ext>
    </p:extLst>
  </p:cSld>
  <p:clrMapOvr>
    <a:masterClrMapping/>
  </p:clrMapOvr>
  <p:transition xmlns:p14="http://schemas.microsoft.com/office/powerpoint/2010/main" spd="med"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Shape 1907"/>
          <p:cNvSpPr>
            <a:spLocks noGrp="1"/>
          </p:cNvSpPr>
          <p:nvPr>
            <p:ph type="title"/>
          </p:nvPr>
        </p:nvSpPr>
        <p:spPr>
          <a:xfrm>
            <a:off x="812601" y="4406934"/>
            <a:ext cx="8743951" cy="1362076"/>
          </a:xfrm>
          <a:prstGeom prst="rect">
            <a:avLst/>
          </a:prstGeom>
        </p:spPr>
        <p:txBody>
          <a:bodyPr anchor="t"/>
          <a:lstStyle>
            <a:lvl1pPr algn="l" defTabSz="914400">
              <a:defRPr sz="4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908" name="Shape 1908"/>
          <p:cNvSpPr>
            <a:spLocks noGrp="1"/>
          </p:cNvSpPr>
          <p:nvPr>
            <p:ph type="body" sz="quarter" idx="1"/>
          </p:nvPr>
        </p:nvSpPr>
        <p:spPr>
          <a:xfrm>
            <a:off x="812601" y="2906713"/>
            <a:ext cx="8743951" cy="1500188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909" name="Shape 1909"/>
          <p:cNvSpPr>
            <a:spLocks noGrp="1"/>
          </p:cNvSpPr>
          <p:nvPr>
            <p:ph type="sldNum" sz="quarter" idx="2"/>
          </p:nvPr>
        </p:nvSpPr>
        <p:spPr>
          <a:xfrm>
            <a:off x="9880803" y="6632609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0608363"/>
      </p:ext>
    </p:extLst>
  </p:cSld>
  <p:clrMapOvr>
    <a:masterClrMapping/>
  </p:clrMapOvr>
  <p:transition xmlns:p14="http://schemas.microsoft.com/office/powerpoint/2010/main"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sz="half" idx="1"/>
          </p:nvPr>
        </p:nvSpPr>
        <p:spPr>
          <a:xfrm>
            <a:off x="771579" y="1981200"/>
            <a:ext cx="4295776" cy="41148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19" name="Shape 219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382768"/>
      </p:ext>
    </p:extLst>
  </p:cSld>
  <p:clrMapOvr>
    <a:masterClrMapping/>
  </p:clrMapOvr>
  <p:transition xmlns:p14="http://schemas.microsoft.com/office/powerpoint/2010/main" spd="med"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Shape 19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917" name="Shape 1917"/>
          <p:cNvSpPr>
            <a:spLocks noGrp="1"/>
          </p:cNvSpPr>
          <p:nvPr>
            <p:ph type="body" sz="half" idx="1"/>
          </p:nvPr>
        </p:nvSpPr>
        <p:spPr>
          <a:xfrm>
            <a:off x="514350" y="1600206"/>
            <a:ext cx="4543425" cy="4525963"/>
          </a:xfrm>
          <a:prstGeom prst="rect">
            <a:avLst/>
          </a:prstGeom>
        </p:spPr>
        <p:txBody>
          <a:bodyPr/>
          <a:lstStyle>
            <a:lvl1pPr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918" name="Shape 1918"/>
          <p:cNvSpPr>
            <a:spLocks noGrp="1"/>
          </p:cNvSpPr>
          <p:nvPr>
            <p:ph type="sldNum" sz="quarter" idx="2"/>
          </p:nvPr>
        </p:nvSpPr>
        <p:spPr>
          <a:xfrm>
            <a:off x="9880803" y="6632609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5623547"/>
      </p:ext>
    </p:extLst>
  </p:cSld>
  <p:clrMapOvr>
    <a:masterClrMapping/>
  </p:clrMapOvr>
  <p:transition xmlns:p14="http://schemas.microsoft.com/office/powerpoint/2010/main" spd="med"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" name="Shape 19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926" name="Shape 1926"/>
          <p:cNvSpPr>
            <a:spLocks noGrp="1"/>
          </p:cNvSpPr>
          <p:nvPr>
            <p:ph type="body" sz="quarter" idx="1"/>
          </p:nvPr>
        </p:nvSpPr>
        <p:spPr>
          <a:xfrm>
            <a:off x="514354" y="1535112"/>
            <a:ext cx="4545214" cy="639763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927" name="Shape 1927"/>
          <p:cNvSpPr>
            <a:spLocks noGrp="1"/>
          </p:cNvSpPr>
          <p:nvPr>
            <p:ph type="body" sz="quarter" idx="13"/>
          </p:nvPr>
        </p:nvSpPr>
        <p:spPr>
          <a:xfrm>
            <a:off x="5225670" y="1535112"/>
            <a:ext cx="4546998" cy="639763"/>
          </a:xfrm>
          <a:prstGeom prst="rect">
            <a:avLst/>
          </a:prstGeom>
        </p:spPr>
        <p:txBody>
          <a:bodyPr anchor="b"/>
          <a:lstStyle/>
          <a:p>
            <a:pPr marL="0" indent="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28" name="Shape 1928"/>
          <p:cNvSpPr>
            <a:spLocks noGrp="1"/>
          </p:cNvSpPr>
          <p:nvPr>
            <p:ph type="sldNum" sz="quarter" idx="2"/>
          </p:nvPr>
        </p:nvSpPr>
        <p:spPr>
          <a:xfrm>
            <a:off x="9880803" y="6632609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3444526"/>
      </p:ext>
    </p:extLst>
  </p:cSld>
  <p:clrMapOvr>
    <a:masterClrMapping/>
  </p:clrMapOvr>
  <p:transition xmlns:p14="http://schemas.microsoft.com/office/powerpoint/2010/main" spd="med"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" name="Shape 19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936" name="Shape 1936"/>
          <p:cNvSpPr>
            <a:spLocks noGrp="1"/>
          </p:cNvSpPr>
          <p:nvPr>
            <p:ph type="sldNum" sz="quarter" idx="2"/>
          </p:nvPr>
        </p:nvSpPr>
        <p:spPr>
          <a:xfrm>
            <a:off x="9880803" y="6632609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381532"/>
      </p:ext>
    </p:extLst>
  </p:cSld>
  <p:clrMapOvr>
    <a:masterClrMapping/>
  </p:clrMapOvr>
  <p:transition xmlns:p14="http://schemas.microsoft.com/office/powerpoint/2010/main" spd="med"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Shape 1943"/>
          <p:cNvSpPr>
            <a:spLocks noGrp="1"/>
          </p:cNvSpPr>
          <p:nvPr>
            <p:ph type="sldNum" sz="quarter" idx="2"/>
          </p:nvPr>
        </p:nvSpPr>
        <p:spPr>
          <a:xfrm>
            <a:off x="9880803" y="6632609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1560304"/>
      </p:ext>
    </p:extLst>
  </p:cSld>
  <p:clrMapOvr>
    <a:masterClrMapping/>
  </p:clrMapOvr>
  <p:transition xmlns:p14="http://schemas.microsoft.com/office/powerpoint/2010/main" spd="med"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Shape 1950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353" cy="1162050"/>
          </a:xfrm>
          <a:prstGeom prst="rect">
            <a:avLst/>
          </a:prstGeom>
        </p:spPr>
        <p:txBody>
          <a:bodyPr anchor="b"/>
          <a:lstStyle>
            <a:lvl1pPr algn="l" defTabSz="914400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951" name="Shape 1951"/>
          <p:cNvSpPr>
            <a:spLocks noGrp="1"/>
          </p:cNvSpPr>
          <p:nvPr>
            <p:ph type="body" idx="1"/>
          </p:nvPr>
        </p:nvSpPr>
        <p:spPr>
          <a:xfrm>
            <a:off x="4021939" y="273085"/>
            <a:ext cx="5750720" cy="5853113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952" name="Shape 1952"/>
          <p:cNvSpPr>
            <a:spLocks noGrp="1"/>
          </p:cNvSpPr>
          <p:nvPr>
            <p:ph type="body" sz="half" idx="13"/>
          </p:nvPr>
        </p:nvSpPr>
        <p:spPr>
          <a:xfrm>
            <a:off x="514355" y="1435103"/>
            <a:ext cx="3384352" cy="4691063"/>
          </a:xfrm>
          <a:prstGeom prst="rect">
            <a:avLst/>
          </a:prstGeom>
        </p:spPr>
        <p:txBody>
          <a:bodyPr/>
          <a:lstStyle/>
          <a:p>
            <a: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53" name="Shape 1953"/>
          <p:cNvSpPr>
            <a:spLocks noGrp="1"/>
          </p:cNvSpPr>
          <p:nvPr>
            <p:ph type="sldNum" sz="quarter" idx="2"/>
          </p:nvPr>
        </p:nvSpPr>
        <p:spPr>
          <a:xfrm>
            <a:off x="9880803" y="6632609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3993264"/>
      </p:ext>
    </p:extLst>
  </p:cSld>
  <p:clrMapOvr>
    <a:masterClrMapping/>
  </p:clrMapOvr>
  <p:transition xmlns:p14="http://schemas.microsoft.com/office/powerpoint/2010/main" spd="med"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Shape 1960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1" cy="566738"/>
          </a:xfrm>
          <a:prstGeom prst="rect">
            <a:avLst/>
          </a:prstGeom>
        </p:spPr>
        <p:txBody>
          <a:bodyPr anchor="b"/>
          <a:lstStyle>
            <a:lvl1pPr algn="l" defTabSz="914400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961" name="Shape 1961"/>
          <p:cNvSpPr>
            <a:spLocks noGrp="1"/>
          </p:cNvSpPr>
          <p:nvPr>
            <p:ph type="pic" sz="half" idx="13"/>
          </p:nvPr>
        </p:nvSpPr>
        <p:spPr>
          <a:xfrm>
            <a:off x="2016324" y="612775"/>
            <a:ext cx="6172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962" name="Shape 1962"/>
          <p:cNvSpPr>
            <a:spLocks noGrp="1"/>
          </p:cNvSpPr>
          <p:nvPr>
            <p:ph type="body" sz="quarter" idx="1"/>
          </p:nvPr>
        </p:nvSpPr>
        <p:spPr>
          <a:xfrm>
            <a:off x="2016324" y="5367337"/>
            <a:ext cx="6172201" cy="804863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963" name="Shape 1963"/>
          <p:cNvSpPr>
            <a:spLocks noGrp="1"/>
          </p:cNvSpPr>
          <p:nvPr>
            <p:ph type="sldNum" sz="quarter" idx="2"/>
          </p:nvPr>
        </p:nvSpPr>
        <p:spPr>
          <a:xfrm>
            <a:off x="9880803" y="6632609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2395353"/>
      </p:ext>
    </p:extLst>
  </p:cSld>
  <p:clrMapOvr>
    <a:masterClrMapping/>
  </p:clrMapOvr>
  <p:transition xmlns:p14="http://schemas.microsoft.com/office/powerpoint/2010/main" spd="med"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Shape 19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971" name="Shape 1971"/>
          <p:cNvSpPr>
            <a:spLocks noGrp="1"/>
          </p:cNvSpPr>
          <p:nvPr>
            <p:ph type="body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972" name="Shape 1972"/>
          <p:cNvSpPr>
            <a:spLocks noGrp="1"/>
          </p:cNvSpPr>
          <p:nvPr>
            <p:ph type="sldNum" sz="quarter" idx="2"/>
          </p:nvPr>
        </p:nvSpPr>
        <p:spPr>
          <a:xfrm>
            <a:off x="9880803" y="6632609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5997616"/>
      </p:ext>
    </p:extLst>
  </p:cSld>
  <p:clrMapOvr>
    <a:masterClrMapping/>
  </p:clrMapOvr>
  <p:transition xmlns:p14="http://schemas.microsoft.com/office/powerpoint/2010/main" spd="med"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Shape 1979"/>
          <p:cNvSpPr>
            <a:spLocks noGrp="1"/>
          </p:cNvSpPr>
          <p:nvPr>
            <p:ph type="title"/>
          </p:nvPr>
        </p:nvSpPr>
        <p:spPr>
          <a:xfrm>
            <a:off x="7458075" y="274673"/>
            <a:ext cx="2314575" cy="5851526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980" name="Shape 1980"/>
          <p:cNvSpPr>
            <a:spLocks noGrp="1"/>
          </p:cNvSpPr>
          <p:nvPr>
            <p:ph type="body" idx="1"/>
          </p:nvPr>
        </p:nvSpPr>
        <p:spPr>
          <a:xfrm>
            <a:off x="514350" y="274673"/>
            <a:ext cx="6772275" cy="5851526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981" name="Shape 1981"/>
          <p:cNvSpPr>
            <a:spLocks noGrp="1"/>
          </p:cNvSpPr>
          <p:nvPr>
            <p:ph type="sldNum" sz="quarter" idx="2"/>
          </p:nvPr>
        </p:nvSpPr>
        <p:spPr>
          <a:xfrm>
            <a:off x="9880803" y="6632609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8797358"/>
      </p:ext>
    </p:extLst>
  </p:cSld>
  <p:clrMapOvr>
    <a:masterClrMapping/>
  </p:clrMapOvr>
  <p:transition xmlns:p14="http://schemas.microsoft.com/office/powerpoint/2010/main" spd="med"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" name="Shape 1988"/>
          <p:cNvSpPr>
            <a:spLocks noGrp="1"/>
          </p:cNvSpPr>
          <p:nvPr>
            <p:ph type="body" idx="1"/>
          </p:nvPr>
        </p:nvSpPr>
        <p:spPr>
          <a:xfrm>
            <a:off x="514350" y="274673"/>
            <a:ext cx="9258300" cy="5851526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989" name="Shape 1989"/>
          <p:cNvSpPr>
            <a:spLocks noGrp="1"/>
          </p:cNvSpPr>
          <p:nvPr>
            <p:ph type="sldNum" sz="quarter" idx="2"/>
          </p:nvPr>
        </p:nvSpPr>
        <p:spPr>
          <a:xfrm>
            <a:off x="9880803" y="6632609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7720118"/>
      </p:ext>
    </p:extLst>
  </p:cSld>
  <p:clrMapOvr>
    <a:masterClrMapping/>
  </p:clrMapOvr>
  <p:transition xmlns:p14="http://schemas.microsoft.com/office/powerpoint/2010/main" spd="med"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Shape 1996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997" name="Shape 1997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2234899"/>
      </p:ext>
    </p:extLst>
  </p:cSld>
  <p:clrMapOvr>
    <a:masterClrMapping/>
  </p:clrMapOvr>
  <p:transition xmlns:p14="http://schemas.microsoft.com/office/powerpoint/2010/main"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227" name="Shape 227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279714"/>
      </p:ext>
    </p:extLst>
  </p:cSld>
  <p:clrMapOvr>
    <a:masterClrMapping/>
  </p:clrMapOvr>
  <p:transition xmlns:p14="http://schemas.microsoft.com/office/powerpoint/2010/main" spd="med"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タイトル、メディア クリップ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Shape 2004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2005" name="Shape 2005"/>
          <p:cNvSpPr>
            <a:spLocks noGrp="1"/>
          </p:cNvSpPr>
          <p:nvPr>
            <p:ph type="media" sz="half" idx="13"/>
          </p:nvPr>
        </p:nvSpPr>
        <p:spPr>
          <a:xfrm>
            <a:off x="1312881" y="1981200"/>
            <a:ext cx="3819526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06" name="Shape 2006"/>
          <p:cNvSpPr>
            <a:spLocks noGrp="1"/>
          </p:cNvSpPr>
          <p:nvPr>
            <p:ph type="body" sz="half" idx="1"/>
          </p:nvPr>
        </p:nvSpPr>
        <p:spPr>
          <a:xfrm>
            <a:off x="5284792" y="1981200"/>
            <a:ext cx="3819526" cy="41148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007" name="Shape 2007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4340116"/>
      </p:ext>
    </p:extLst>
  </p:cSld>
  <p:clrMapOvr>
    <a:masterClrMapping/>
  </p:clrMapOvr>
  <p:transition xmlns:p14="http://schemas.microsoft.com/office/powerpoint/2010/main"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235" name="Shape 235"/>
          <p:cNvSpPr>
            <a:spLocks noGrp="1"/>
          </p:cNvSpPr>
          <p:nvPr>
            <p:ph type="body" sz="half" idx="1"/>
          </p:nvPr>
        </p:nvSpPr>
        <p:spPr>
          <a:xfrm>
            <a:off x="771525" y="1981200"/>
            <a:ext cx="8743950" cy="19812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36" name="Shape 236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465329"/>
      </p:ext>
    </p:extLst>
  </p:cSld>
  <p:clrMapOvr>
    <a:masterClrMapping/>
  </p:clrMapOvr>
  <p:transition xmlns:p14="http://schemas.microsoft.com/office/powerpoint/2010/main"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xfrm>
            <a:off x="771525" y="2130442"/>
            <a:ext cx="8743950" cy="1470026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244" name="Shape 244"/>
          <p:cNvSpPr>
            <a:spLocks noGrp="1"/>
          </p:cNvSpPr>
          <p:nvPr>
            <p:ph type="body" sz="quarter" idx="1"/>
          </p:nvPr>
        </p:nvSpPr>
        <p:spPr>
          <a:xfrm>
            <a:off x="1543050" y="3886200"/>
            <a:ext cx="7200900" cy="1752600"/>
          </a:xfrm>
          <a:prstGeom prst="rect">
            <a:avLst/>
          </a:prstGeom>
        </p:spPr>
        <p:txBody>
          <a:bodyPr/>
          <a:lstStyle>
            <a:lvl1pPr marL="0" indent="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45" name="Shape 245"/>
          <p:cNvSpPr>
            <a:spLocks noGrp="1"/>
          </p:cNvSpPr>
          <p:nvPr>
            <p:ph type="sldNum" sz="quarter" idx="2"/>
          </p:nvPr>
        </p:nvSpPr>
        <p:spPr>
          <a:xfrm>
            <a:off x="9880803" y="663259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1736265"/>
      </p:ext>
    </p:extLst>
  </p:cSld>
  <p:clrMapOvr>
    <a:masterClrMapping/>
  </p:clrMapOvr>
  <p:transition xmlns:p14="http://schemas.microsoft.com/office/powerpoint/2010/main"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253" name="Shape 253"/>
          <p:cNvSpPr>
            <a:spLocks noGrp="1"/>
          </p:cNvSpPr>
          <p:nvPr>
            <p:ph type="body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54" name="Shape 254"/>
          <p:cNvSpPr>
            <a:spLocks noGrp="1"/>
          </p:cNvSpPr>
          <p:nvPr>
            <p:ph type="sldNum" sz="quarter" idx="2"/>
          </p:nvPr>
        </p:nvSpPr>
        <p:spPr>
          <a:xfrm>
            <a:off x="9880803" y="663259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06783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B237-A748-E74B-8F17-B758E765E79E}" type="datetimeFigureOut">
              <a:rPr kumimoji="1" lang="ja-JP" altLang="en-US" smtClean="0"/>
              <a:t>20/02/23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DBFB-0022-2B4A-AFA7-1DDEB96ED85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49023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/>
          </p:cNvSpPr>
          <p:nvPr>
            <p:ph type="title"/>
          </p:nvPr>
        </p:nvSpPr>
        <p:spPr>
          <a:xfrm>
            <a:off x="812601" y="4406917"/>
            <a:ext cx="8743951" cy="1362076"/>
          </a:xfrm>
          <a:prstGeom prst="rect">
            <a:avLst/>
          </a:prstGeom>
        </p:spPr>
        <p:txBody>
          <a:bodyPr anchor="t"/>
          <a:lstStyle>
            <a:lvl1pPr algn="l" defTabSz="914400">
              <a:defRPr sz="4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262" name="Shape 262"/>
          <p:cNvSpPr>
            <a:spLocks noGrp="1"/>
          </p:cNvSpPr>
          <p:nvPr>
            <p:ph type="body" sz="quarter" idx="1"/>
          </p:nvPr>
        </p:nvSpPr>
        <p:spPr>
          <a:xfrm>
            <a:off x="812601" y="2906713"/>
            <a:ext cx="8743951" cy="1500188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63" name="Shape 263"/>
          <p:cNvSpPr>
            <a:spLocks noGrp="1"/>
          </p:cNvSpPr>
          <p:nvPr>
            <p:ph type="sldNum" sz="quarter" idx="2"/>
          </p:nvPr>
        </p:nvSpPr>
        <p:spPr>
          <a:xfrm>
            <a:off x="9880803" y="663259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2323720"/>
      </p:ext>
    </p:extLst>
  </p:cSld>
  <p:clrMapOvr>
    <a:masterClrMapping/>
  </p:clrMapOvr>
  <p:transition xmlns:p14="http://schemas.microsoft.com/office/powerpoint/2010/main"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271" name="Shape 271"/>
          <p:cNvSpPr>
            <a:spLocks noGrp="1"/>
          </p:cNvSpPr>
          <p:nvPr>
            <p:ph type="body" sz="half" idx="1"/>
          </p:nvPr>
        </p:nvSpPr>
        <p:spPr>
          <a:xfrm>
            <a:off x="514350" y="1600206"/>
            <a:ext cx="4543425" cy="4525963"/>
          </a:xfrm>
          <a:prstGeom prst="rect">
            <a:avLst/>
          </a:prstGeom>
        </p:spPr>
        <p:txBody>
          <a:bodyPr/>
          <a:lstStyle>
            <a:lvl1pPr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72" name="Shape 272"/>
          <p:cNvSpPr>
            <a:spLocks noGrp="1"/>
          </p:cNvSpPr>
          <p:nvPr>
            <p:ph type="sldNum" sz="quarter" idx="2"/>
          </p:nvPr>
        </p:nvSpPr>
        <p:spPr>
          <a:xfrm>
            <a:off x="9880803" y="663259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0679243"/>
      </p:ext>
    </p:extLst>
  </p:cSld>
  <p:clrMapOvr>
    <a:masterClrMapping/>
  </p:clrMapOvr>
  <p:transition xmlns:p14="http://schemas.microsoft.com/office/powerpoint/2010/main"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280" name="Shape 280"/>
          <p:cNvSpPr>
            <a:spLocks noGrp="1"/>
          </p:cNvSpPr>
          <p:nvPr>
            <p:ph type="body" sz="quarter" idx="1"/>
          </p:nvPr>
        </p:nvSpPr>
        <p:spPr>
          <a:xfrm>
            <a:off x="514354" y="1535112"/>
            <a:ext cx="4545214" cy="639763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81" name="Shape 281"/>
          <p:cNvSpPr>
            <a:spLocks noGrp="1"/>
          </p:cNvSpPr>
          <p:nvPr>
            <p:ph type="body" sz="quarter" idx="13"/>
          </p:nvPr>
        </p:nvSpPr>
        <p:spPr>
          <a:xfrm>
            <a:off x="5225660" y="1535112"/>
            <a:ext cx="4546997" cy="639763"/>
          </a:xfrm>
          <a:prstGeom prst="rect">
            <a:avLst/>
          </a:prstGeom>
        </p:spPr>
        <p:txBody>
          <a:bodyPr anchor="b"/>
          <a:lstStyle/>
          <a:p>
            <a:pPr marL="0" indent="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sldNum" sz="quarter" idx="2"/>
          </p:nvPr>
        </p:nvSpPr>
        <p:spPr>
          <a:xfrm>
            <a:off x="9880803" y="663259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319855"/>
      </p:ext>
    </p:extLst>
  </p:cSld>
  <p:clrMapOvr>
    <a:masterClrMapping/>
  </p:clrMapOvr>
  <p:transition xmlns:p14="http://schemas.microsoft.com/office/powerpoint/2010/main"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290" name="Shape 290"/>
          <p:cNvSpPr>
            <a:spLocks noGrp="1"/>
          </p:cNvSpPr>
          <p:nvPr>
            <p:ph type="sldNum" sz="quarter" idx="2"/>
          </p:nvPr>
        </p:nvSpPr>
        <p:spPr>
          <a:xfrm>
            <a:off x="9880803" y="663259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4232431"/>
      </p:ext>
    </p:extLst>
  </p:cSld>
  <p:clrMapOvr>
    <a:masterClrMapping/>
  </p:clrMapOvr>
  <p:transition xmlns:p14="http://schemas.microsoft.com/office/powerpoint/2010/main"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/>
          </p:cNvSpPr>
          <p:nvPr>
            <p:ph type="sldNum" sz="quarter" idx="2"/>
          </p:nvPr>
        </p:nvSpPr>
        <p:spPr>
          <a:xfrm>
            <a:off x="9880803" y="663259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5164936"/>
      </p:ext>
    </p:extLst>
  </p:cSld>
  <p:clrMapOvr>
    <a:masterClrMapping/>
  </p:clrMapOvr>
  <p:transition xmlns:p14="http://schemas.microsoft.com/office/powerpoint/2010/main"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352" cy="1162050"/>
          </a:xfrm>
          <a:prstGeom prst="rect">
            <a:avLst/>
          </a:prstGeom>
        </p:spPr>
        <p:txBody>
          <a:bodyPr anchor="b"/>
          <a:lstStyle>
            <a:lvl1pPr algn="l" defTabSz="914400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305" name="Shape 305"/>
          <p:cNvSpPr>
            <a:spLocks noGrp="1"/>
          </p:cNvSpPr>
          <p:nvPr>
            <p:ph type="body" idx="1"/>
          </p:nvPr>
        </p:nvSpPr>
        <p:spPr>
          <a:xfrm>
            <a:off x="4021939" y="273067"/>
            <a:ext cx="5750720" cy="5853113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306" name="Shape 306"/>
          <p:cNvSpPr>
            <a:spLocks noGrp="1"/>
          </p:cNvSpPr>
          <p:nvPr>
            <p:ph type="body" sz="half" idx="13"/>
          </p:nvPr>
        </p:nvSpPr>
        <p:spPr>
          <a:xfrm>
            <a:off x="514354" y="1435103"/>
            <a:ext cx="3384353" cy="4691063"/>
          </a:xfrm>
          <a:prstGeom prst="rect">
            <a:avLst/>
          </a:prstGeom>
        </p:spPr>
        <p:txBody>
          <a:bodyPr/>
          <a:lstStyle/>
          <a:p>
            <a: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07" name="Shape 307"/>
          <p:cNvSpPr>
            <a:spLocks noGrp="1"/>
          </p:cNvSpPr>
          <p:nvPr>
            <p:ph type="sldNum" sz="quarter" idx="2"/>
          </p:nvPr>
        </p:nvSpPr>
        <p:spPr>
          <a:xfrm>
            <a:off x="9880803" y="663259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5293338"/>
      </p:ext>
    </p:extLst>
  </p:cSld>
  <p:clrMapOvr>
    <a:masterClrMapping/>
  </p:clrMapOvr>
  <p:transition xmlns:p14="http://schemas.microsoft.com/office/powerpoint/2010/main"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1" cy="566738"/>
          </a:xfrm>
          <a:prstGeom prst="rect">
            <a:avLst/>
          </a:prstGeom>
        </p:spPr>
        <p:txBody>
          <a:bodyPr anchor="b"/>
          <a:lstStyle>
            <a:lvl1pPr algn="l" defTabSz="914400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315" name="Shape 315"/>
          <p:cNvSpPr>
            <a:spLocks noGrp="1"/>
          </p:cNvSpPr>
          <p:nvPr>
            <p:ph type="pic" sz="half" idx="13"/>
          </p:nvPr>
        </p:nvSpPr>
        <p:spPr>
          <a:xfrm>
            <a:off x="2016324" y="612775"/>
            <a:ext cx="6172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16" name="Shape 316"/>
          <p:cNvSpPr>
            <a:spLocks noGrp="1"/>
          </p:cNvSpPr>
          <p:nvPr>
            <p:ph type="body" sz="quarter" idx="1"/>
          </p:nvPr>
        </p:nvSpPr>
        <p:spPr>
          <a:xfrm>
            <a:off x="2016324" y="5367337"/>
            <a:ext cx="6172201" cy="804863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317" name="Shape 317"/>
          <p:cNvSpPr>
            <a:spLocks noGrp="1"/>
          </p:cNvSpPr>
          <p:nvPr>
            <p:ph type="sldNum" sz="quarter" idx="2"/>
          </p:nvPr>
        </p:nvSpPr>
        <p:spPr>
          <a:xfrm>
            <a:off x="9880803" y="663259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7253518"/>
      </p:ext>
    </p:extLst>
  </p:cSld>
  <p:clrMapOvr>
    <a:masterClrMapping/>
  </p:clrMapOvr>
  <p:transition xmlns:p14="http://schemas.microsoft.com/office/powerpoint/2010/main"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325" name="Shape 325"/>
          <p:cNvSpPr>
            <a:spLocks noGrp="1"/>
          </p:cNvSpPr>
          <p:nvPr>
            <p:ph type="body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326" name="Shape 326"/>
          <p:cNvSpPr>
            <a:spLocks noGrp="1"/>
          </p:cNvSpPr>
          <p:nvPr>
            <p:ph type="sldNum" sz="quarter" idx="2"/>
          </p:nvPr>
        </p:nvSpPr>
        <p:spPr>
          <a:xfrm>
            <a:off x="9880803" y="663259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9998056"/>
      </p:ext>
    </p:extLst>
  </p:cSld>
  <p:clrMapOvr>
    <a:masterClrMapping/>
  </p:clrMapOvr>
  <p:transition xmlns:p14="http://schemas.microsoft.com/office/powerpoint/2010/main"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/>
          </p:cNvSpPr>
          <p:nvPr>
            <p:ph type="title"/>
          </p:nvPr>
        </p:nvSpPr>
        <p:spPr>
          <a:xfrm>
            <a:off x="7458075" y="274654"/>
            <a:ext cx="2314575" cy="5851526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334" name="Shape 334"/>
          <p:cNvSpPr>
            <a:spLocks noGrp="1"/>
          </p:cNvSpPr>
          <p:nvPr>
            <p:ph type="body" idx="1"/>
          </p:nvPr>
        </p:nvSpPr>
        <p:spPr>
          <a:xfrm>
            <a:off x="514350" y="274654"/>
            <a:ext cx="6772275" cy="5851526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335" name="Shape 335"/>
          <p:cNvSpPr>
            <a:spLocks noGrp="1"/>
          </p:cNvSpPr>
          <p:nvPr>
            <p:ph type="sldNum" sz="quarter" idx="2"/>
          </p:nvPr>
        </p:nvSpPr>
        <p:spPr>
          <a:xfrm>
            <a:off x="9880803" y="663259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3642889"/>
      </p:ext>
    </p:extLst>
  </p:cSld>
  <p:clrMapOvr>
    <a:masterClrMapping/>
  </p:clrMapOvr>
  <p:transition xmlns:p14="http://schemas.microsoft.com/office/powerpoint/2010/main"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/>
          </p:cNvSpPr>
          <p:nvPr>
            <p:ph type="body" idx="1"/>
          </p:nvPr>
        </p:nvSpPr>
        <p:spPr>
          <a:xfrm>
            <a:off x="514350" y="274654"/>
            <a:ext cx="9258300" cy="5851526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343" name="Shape 343"/>
          <p:cNvSpPr>
            <a:spLocks noGrp="1"/>
          </p:cNvSpPr>
          <p:nvPr>
            <p:ph type="sldNum" sz="quarter" idx="2"/>
          </p:nvPr>
        </p:nvSpPr>
        <p:spPr>
          <a:xfrm>
            <a:off x="9880803" y="663259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1985461"/>
      </p:ext>
    </p:extLst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225657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225657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B237-A748-E74B-8F17-B758E765E79E}" type="datetimeFigureOut">
              <a:rPr kumimoji="1" lang="ja-JP" altLang="en-US" smtClean="0"/>
              <a:t>20/02/23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DBFB-0022-2B4A-AFA7-1DDEB96ED85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838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351" name="Shape 351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611333"/>
      </p:ext>
    </p:extLst>
  </p:cSld>
  <p:clrMapOvr>
    <a:masterClrMapping/>
  </p:clrMapOvr>
  <p:transition xmlns:p14="http://schemas.microsoft.com/office/powerpoint/2010/main"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>
            <a:spLocks noGrp="1"/>
          </p:cNvSpPr>
          <p:nvPr>
            <p:ph type="title"/>
          </p:nvPr>
        </p:nvSpPr>
        <p:spPr>
          <a:xfrm>
            <a:off x="771525" y="2130520"/>
            <a:ext cx="8743950" cy="1470026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359" name="Shape 359"/>
          <p:cNvSpPr>
            <a:spLocks noGrp="1"/>
          </p:cNvSpPr>
          <p:nvPr>
            <p:ph type="body" sz="quarter" idx="1"/>
          </p:nvPr>
        </p:nvSpPr>
        <p:spPr>
          <a:xfrm>
            <a:off x="1543050" y="3886200"/>
            <a:ext cx="7200900" cy="1752600"/>
          </a:xfrm>
          <a:prstGeom prst="rect">
            <a:avLst/>
          </a:prstGeom>
        </p:spPr>
        <p:txBody>
          <a:bodyPr/>
          <a:lstStyle>
            <a:lvl1pPr marL="0" indent="0" algn="ctr" defTabSz="914400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algn="ctr" defTabSz="914400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algn="ctr" defTabSz="914400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algn="ctr" defTabSz="914400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algn="ctr" defTabSz="914400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360" name="Shape 360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79999"/>
      </p:ext>
    </p:extLst>
  </p:cSld>
  <p:clrMapOvr>
    <a:masterClrMapping/>
  </p:clrMapOvr>
  <p:transition xmlns:p14="http://schemas.microsoft.com/office/powerpoint/2010/main"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368" name="Shape 368"/>
          <p:cNvSpPr>
            <a:spLocks noGrp="1"/>
          </p:cNvSpPr>
          <p:nvPr>
            <p:ph type="body" idx="1"/>
          </p:nvPr>
        </p:nvSpPr>
        <p:spPr>
          <a:xfrm>
            <a:off x="771525" y="1981200"/>
            <a:ext cx="8743950" cy="41148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369" name="Shape 369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103098"/>
      </p:ext>
    </p:extLst>
  </p:cSld>
  <p:clrMapOvr>
    <a:masterClrMapping/>
  </p:clrMapOvr>
  <p:transition xmlns:p14="http://schemas.microsoft.com/office/powerpoint/2010/main"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/>
          </p:cNvSpPr>
          <p:nvPr>
            <p:ph type="title"/>
          </p:nvPr>
        </p:nvSpPr>
        <p:spPr>
          <a:xfrm>
            <a:off x="812800" y="4406996"/>
            <a:ext cx="8743950" cy="1362076"/>
          </a:xfrm>
          <a:prstGeom prst="rect">
            <a:avLst/>
          </a:prstGeom>
        </p:spPr>
        <p:txBody>
          <a:bodyPr anchor="t"/>
          <a:lstStyle>
            <a:lvl1pPr algn="l" defTabSz="914400">
              <a:defRPr sz="4000" b="1" cap="all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377" name="Shape 377"/>
          <p:cNvSpPr>
            <a:spLocks noGrp="1"/>
          </p:cNvSpPr>
          <p:nvPr>
            <p:ph type="body" sz="quarter" idx="1"/>
          </p:nvPr>
        </p:nvSpPr>
        <p:spPr>
          <a:xfrm>
            <a:off x="812800" y="2906713"/>
            <a:ext cx="8743950" cy="1500188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defTabSz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378" name="Shape 378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290112"/>
      </p:ext>
    </p:extLst>
  </p:cSld>
  <p:clrMapOvr>
    <a:masterClrMapping/>
  </p:clrMapOvr>
  <p:transition xmlns:p14="http://schemas.microsoft.com/office/powerpoint/2010/main"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386" name="Shape 386"/>
          <p:cNvSpPr>
            <a:spLocks noGrp="1"/>
          </p:cNvSpPr>
          <p:nvPr>
            <p:ph type="body" sz="half" idx="1"/>
          </p:nvPr>
        </p:nvSpPr>
        <p:spPr>
          <a:xfrm>
            <a:off x="771579" y="1981200"/>
            <a:ext cx="4295776" cy="4114800"/>
          </a:xfrm>
          <a:prstGeom prst="rect">
            <a:avLst/>
          </a:prstGeom>
        </p:spPr>
        <p:txBody>
          <a:bodyPr/>
          <a:lstStyle>
            <a:lvl1pPr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90575" indent="-333375"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34439" indent="-320039"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27200" indent="-355600"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84400" indent="-355600" defTabSz="914400">
              <a:spcBef>
                <a:spcPts val="600"/>
              </a:spcBef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387" name="Shape 387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207957"/>
      </p:ext>
    </p:extLst>
  </p:cSld>
  <p:clrMapOvr>
    <a:masterClrMapping/>
  </p:clrMapOvr>
  <p:transition xmlns:p14="http://schemas.microsoft.com/office/powerpoint/2010/main"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395" name="Shape 395"/>
          <p:cNvSpPr>
            <a:spLocks noGrp="1"/>
          </p:cNvSpPr>
          <p:nvPr>
            <p:ph type="body" sz="quarter" idx="1"/>
          </p:nvPr>
        </p:nvSpPr>
        <p:spPr>
          <a:xfrm>
            <a:off x="514351" y="1535112"/>
            <a:ext cx="4545015" cy="639763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396" name="Shape 396"/>
          <p:cNvSpPr>
            <a:spLocks noGrp="1"/>
          </p:cNvSpPr>
          <p:nvPr>
            <p:ph type="body" sz="quarter" idx="13"/>
          </p:nvPr>
        </p:nvSpPr>
        <p:spPr>
          <a:xfrm>
            <a:off x="5226051" y="1535112"/>
            <a:ext cx="4546601" cy="639763"/>
          </a:xfrm>
          <a:prstGeom prst="rect">
            <a:avLst/>
          </a:prstGeom>
        </p:spPr>
        <p:txBody>
          <a:bodyPr anchor="b"/>
          <a:lstStyle/>
          <a:p>
            <a:pPr marL="0" indent="0" defTabSz="914400">
              <a:spcBef>
                <a:spcPts val="500"/>
              </a:spcBef>
              <a:buSzTx/>
              <a:buFont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397" name="Shape 397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863692"/>
      </p:ext>
    </p:extLst>
  </p:cSld>
  <p:clrMapOvr>
    <a:masterClrMapping/>
  </p:clrMapOvr>
  <p:transition xmlns:p14="http://schemas.microsoft.com/office/powerpoint/2010/main"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405" name="Shape 405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987199"/>
      </p:ext>
    </p:extLst>
  </p:cSld>
  <p:clrMapOvr>
    <a:masterClrMapping/>
  </p:clrMapOvr>
  <p:transition xmlns:p14="http://schemas.microsoft.com/office/powerpoint/2010/main"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82306"/>
      </p:ext>
    </p:extLst>
  </p:cSld>
  <p:clrMapOvr>
    <a:masterClrMapping/>
  </p:clrMapOvr>
  <p:transition xmlns:p14="http://schemas.microsoft.com/office/powerpoint/2010/main"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551" cy="1162050"/>
          </a:xfrm>
          <a:prstGeom prst="rect">
            <a:avLst/>
          </a:prstGeom>
        </p:spPr>
        <p:txBody>
          <a:bodyPr anchor="b"/>
          <a:lstStyle>
            <a:lvl1pPr algn="l" defTabSz="914400">
              <a:defRPr sz="2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420" name="Shape 420"/>
          <p:cNvSpPr>
            <a:spLocks noGrp="1"/>
          </p:cNvSpPr>
          <p:nvPr>
            <p:ph type="body" idx="1"/>
          </p:nvPr>
        </p:nvSpPr>
        <p:spPr>
          <a:xfrm>
            <a:off x="4022726" y="273145"/>
            <a:ext cx="5749926" cy="5853114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421" name="Shape 421"/>
          <p:cNvSpPr>
            <a:spLocks noGrp="1"/>
          </p:cNvSpPr>
          <p:nvPr>
            <p:ph type="body" sz="half" idx="13"/>
          </p:nvPr>
        </p:nvSpPr>
        <p:spPr>
          <a:xfrm>
            <a:off x="514354" y="1435103"/>
            <a:ext cx="3384551" cy="4691063"/>
          </a:xfrm>
          <a:prstGeom prst="rect">
            <a:avLst/>
          </a:prstGeom>
        </p:spPr>
        <p:txBody>
          <a:bodyPr/>
          <a:lstStyle/>
          <a:p>
            <a: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422" name="Shape 422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988535"/>
      </p:ext>
    </p:extLst>
  </p:cSld>
  <p:clrMapOvr>
    <a:masterClrMapping/>
  </p:clrMapOvr>
  <p:transition xmlns:p14="http://schemas.microsoft.com/office/powerpoint/2010/main"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  <a:prstGeom prst="rect">
            <a:avLst/>
          </a:prstGeom>
        </p:spPr>
        <p:txBody>
          <a:bodyPr anchor="b"/>
          <a:lstStyle>
            <a:lvl1pPr algn="l" defTabSz="914400">
              <a:defRPr sz="2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430" name="Shape 430"/>
          <p:cNvSpPr>
            <a:spLocks noGrp="1"/>
          </p:cNvSpPr>
          <p:nvPr>
            <p:ph type="pic" sz="half" idx="13"/>
          </p:nvPr>
        </p:nvSpPr>
        <p:spPr>
          <a:xfrm>
            <a:off x="2016125" y="612775"/>
            <a:ext cx="6172200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31" name="Shape 431"/>
          <p:cNvSpPr>
            <a:spLocks noGrp="1"/>
          </p:cNvSpPr>
          <p:nvPr>
            <p:ph type="body" sz="quarter" idx="1"/>
          </p:nvPr>
        </p:nvSpPr>
        <p:spPr>
          <a:xfrm>
            <a:off x="2016125" y="5367337"/>
            <a:ext cx="6172200" cy="804863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defTabSz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432" name="Shape 432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842433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B237-A748-E74B-8F17-B758E765E79E}" type="datetimeFigureOut">
              <a:rPr kumimoji="1" lang="ja-JP" altLang="en-US" smtClean="0"/>
              <a:t>20/02/23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DBFB-0022-2B4A-AFA7-1DDEB96ED85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33261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440" name="Shape 440"/>
          <p:cNvSpPr>
            <a:spLocks noGrp="1"/>
          </p:cNvSpPr>
          <p:nvPr>
            <p:ph type="body" idx="1"/>
          </p:nvPr>
        </p:nvSpPr>
        <p:spPr>
          <a:xfrm>
            <a:off x="771525" y="1981200"/>
            <a:ext cx="8743950" cy="41148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441" name="Shape 441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321334"/>
      </p:ext>
    </p:extLst>
  </p:cSld>
  <p:clrMapOvr>
    <a:masterClrMapping/>
  </p:clrMapOvr>
  <p:transition xmlns:p14="http://schemas.microsoft.com/office/powerpoint/2010/main"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>
            <a:spLocks noGrp="1"/>
          </p:cNvSpPr>
          <p:nvPr>
            <p:ph type="title"/>
          </p:nvPr>
        </p:nvSpPr>
        <p:spPr>
          <a:xfrm>
            <a:off x="7329489" y="609600"/>
            <a:ext cx="2185989" cy="54864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449" name="Shape 449"/>
          <p:cNvSpPr>
            <a:spLocks noGrp="1"/>
          </p:cNvSpPr>
          <p:nvPr>
            <p:ph type="body" idx="1"/>
          </p:nvPr>
        </p:nvSpPr>
        <p:spPr>
          <a:xfrm>
            <a:off x="771525" y="609600"/>
            <a:ext cx="6405563" cy="54864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450" name="Shape 450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441293"/>
      </p:ext>
    </p:extLst>
  </p:cSld>
  <p:clrMapOvr>
    <a:masterClrMapping/>
  </p:clrMapOvr>
  <p:transition xmlns:p14="http://schemas.microsoft.com/office/powerpoint/2010/main"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458" name="Shape 458"/>
          <p:cNvSpPr>
            <a:spLocks noGrp="1"/>
          </p:cNvSpPr>
          <p:nvPr>
            <p:ph type="body" sz="half" idx="1"/>
          </p:nvPr>
        </p:nvSpPr>
        <p:spPr>
          <a:xfrm>
            <a:off x="771579" y="1981200"/>
            <a:ext cx="4295776" cy="41148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459" name="Shape 459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25781"/>
      </p:ext>
    </p:extLst>
  </p:cSld>
  <p:clrMapOvr>
    <a:masterClrMapping/>
  </p:clrMapOvr>
  <p:transition xmlns:p14="http://schemas.microsoft.com/office/powerpoint/2010/main"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467" name="Shape 467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0339"/>
      </p:ext>
    </p:extLst>
  </p:cSld>
  <p:clrMapOvr>
    <a:masterClrMapping/>
  </p:clrMapOvr>
  <p:transition xmlns:p14="http://schemas.microsoft.com/office/powerpoint/2010/main"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475" name="Shape 475"/>
          <p:cNvSpPr>
            <a:spLocks noGrp="1"/>
          </p:cNvSpPr>
          <p:nvPr>
            <p:ph type="body" sz="half" idx="1"/>
          </p:nvPr>
        </p:nvSpPr>
        <p:spPr>
          <a:xfrm>
            <a:off x="771525" y="1981200"/>
            <a:ext cx="8743950" cy="19812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476" name="Shape 476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508752"/>
      </p:ext>
    </p:extLst>
  </p:cSld>
  <p:clrMapOvr>
    <a:masterClrMapping/>
  </p:clrMapOvr>
  <p:transition xmlns:p14="http://schemas.microsoft.com/office/powerpoint/2010/main"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、2 つの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484" name="Shape 484"/>
          <p:cNvSpPr>
            <a:spLocks noGrp="1"/>
          </p:cNvSpPr>
          <p:nvPr>
            <p:ph type="body" sz="quarter" idx="1"/>
          </p:nvPr>
        </p:nvSpPr>
        <p:spPr>
          <a:xfrm>
            <a:off x="771579" y="1981200"/>
            <a:ext cx="4295776" cy="19812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485" name="Shape 485"/>
          <p:cNvSpPr>
            <a:spLocks noGrp="1"/>
          </p:cNvSpPr>
          <p:nvPr>
            <p:ph type="body" sz="half" idx="13"/>
          </p:nvPr>
        </p:nvSpPr>
        <p:spPr>
          <a:xfrm>
            <a:off x="5219753" y="1981200"/>
            <a:ext cx="4295776" cy="4114800"/>
          </a:xfrm>
          <a:prstGeom prst="rect">
            <a:avLst/>
          </a:prstGeom>
        </p:spPr>
        <p:txBody>
          <a:bodyPr/>
          <a:lstStyle/>
          <a:p>
            <a: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486" name="Shape 486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036938"/>
      </p:ext>
    </p:extLst>
  </p:cSld>
  <p:clrMapOvr>
    <a:masterClrMapping/>
  </p:clrMapOvr>
  <p:transition xmlns:p14="http://schemas.microsoft.com/office/powerpoint/2010/main"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と、図表または組織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494" name="Shape 494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160115"/>
      </p:ext>
    </p:extLst>
  </p:cSld>
  <p:clrMapOvr>
    <a:masterClrMapping/>
  </p:clrMapOvr>
  <p:transition xmlns:p14="http://schemas.microsoft.com/office/powerpoint/2010/main"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>
            <a:spLocks noGrp="1"/>
          </p:cNvSpPr>
          <p:nvPr>
            <p:ph type="body" idx="1"/>
          </p:nvPr>
        </p:nvSpPr>
        <p:spPr>
          <a:xfrm>
            <a:off x="771525" y="609600"/>
            <a:ext cx="8743950" cy="54864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defTabSz="914400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502" name="Shape 502"/>
          <p:cNvSpPr>
            <a:spLocks noGrp="1"/>
          </p:cNvSpPr>
          <p:nvPr>
            <p:ph type="sldNum" sz="quarter" idx="2"/>
          </p:nvPr>
        </p:nvSpPr>
        <p:spPr>
          <a:xfrm>
            <a:off x="9233534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03683"/>
      </p:ext>
    </p:extLst>
  </p:cSld>
  <p:clrMapOvr>
    <a:masterClrMapping/>
  </p:clrMapOvr>
  <p:transition xmlns:p14="http://schemas.microsoft.com/office/powerpoint/2010/main"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>
            <a:spLocks noGrp="1"/>
          </p:cNvSpPr>
          <p:nvPr>
            <p:ph type="title"/>
          </p:nvPr>
        </p:nvSpPr>
        <p:spPr>
          <a:xfrm>
            <a:off x="771525" y="2130445"/>
            <a:ext cx="8743950" cy="1470026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510" name="Shape 510"/>
          <p:cNvSpPr>
            <a:spLocks noGrp="1"/>
          </p:cNvSpPr>
          <p:nvPr>
            <p:ph type="body" sz="quarter" idx="1"/>
          </p:nvPr>
        </p:nvSpPr>
        <p:spPr>
          <a:xfrm>
            <a:off x="1543050" y="3886200"/>
            <a:ext cx="7200900" cy="1752600"/>
          </a:xfrm>
          <a:prstGeom prst="rect">
            <a:avLst/>
          </a:prstGeom>
        </p:spPr>
        <p:txBody>
          <a:bodyPr/>
          <a:lstStyle>
            <a:lvl1pPr marL="0" indent="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511" name="Shape 511"/>
          <p:cNvSpPr>
            <a:spLocks noGrp="1"/>
          </p:cNvSpPr>
          <p:nvPr>
            <p:ph type="sldNum" sz="quarter" idx="2"/>
          </p:nvPr>
        </p:nvSpPr>
        <p:spPr>
          <a:xfrm>
            <a:off x="9880803" y="6632595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8012005"/>
      </p:ext>
    </p:extLst>
  </p:cSld>
  <p:clrMapOvr>
    <a:masterClrMapping/>
  </p:clrMapOvr>
  <p:transition xmlns:p14="http://schemas.microsoft.com/office/powerpoint/2010/main"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519" name="Shape 519"/>
          <p:cNvSpPr>
            <a:spLocks noGrp="1"/>
          </p:cNvSpPr>
          <p:nvPr>
            <p:ph type="body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520" name="Shape 520"/>
          <p:cNvSpPr>
            <a:spLocks noGrp="1"/>
          </p:cNvSpPr>
          <p:nvPr>
            <p:ph type="sldNum" sz="quarter" idx="2"/>
          </p:nvPr>
        </p:nvSpPr>
        <p:spPr>
          <a:xfrm>
            <a:off x="9880803" y="6632595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318033"/>
      </p:ext>
    </p:extLst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B237-A748-E74B-8F17-B758E765E79E}" type="datetimeFigureOut">
              <a:rPr kumimoji="1" lang="ja-JP" altLang="en-US" smtClean="0"/>
              <a:t>20/02/23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DBFB-0022-2B4A-AFA7-1DDEB96ED85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94993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>
            <a:spLocks noGrp="1"/>
          </p:cNvSpPr>
          <p:nvPr>
            <p:ph type="title"/>
          </p:nvPr>
        </p:nvSpPr>
        <p:spPr>
          <a:xfrm>
            <a:off x="812601" y="4406920"/>
            <a:ext cx="8743951" cy="1362076"/>
          </a:xfrm>
          <a:prstGeom prst="rect">
            <a:avLst/>
          </a:prstGeom>
        </p:spPr>
        <p:txBody>
          <a:bodyPr anchor="t"/>
          <a:lstStyle>
            <a:lvl1pPr algn="l" defTabSz="914400">
              <a:defRPr sz="4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528" name="Shape 528"/>
          <p:cNvSpPr>
            <a:spLocks noGrp="1"/>
          </p:cNvSpPr>
          <p:nvPr>
            <p:ph type="body" sz="quarter" idx="1"/>
          </p:nvPr>
        </p:nvSpPr>
        <p:spPr>
          <a:xfrm>
            <a:off x="812601" y="2906713"/>
            <a:ext cx="8743951" cy="1500188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529" name="Shape 529"/>
          <p:cNvSpPr>
            <a:spLocks noGrp="1"/>
          </p:cNvSpPr>
          <p:nvPr>
            <p:ph type="sldNum" sz="quarter" idx="2"/>
          </p:nvPr>
        </p:nvSpPr>
        <p:spPr>
          <a:xfrm>
            <a:off x="9880803" y="6632595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0847156"/>
      </p:ext>
    </p:extLst>
  </p:cSld>
  <p:clrMapOvr>
    <a:masterClrMapping/>
  </p:clrMapOvr>
  <p:transition xmlns:p14="http://schemas.microsoft.com/office/powerpoint/2010/main"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537" name="Shape 537"/>
          <p:cNvSpPr>
            <a:spLocks noGrp="1"/>
          </p:cNvSpPr>
          <p:nvPr>
            <p:ph type="body" sz="half" idx="1"/>
          </p:nvPr>
        </p:nvSpPr>
        <p:spPr>
          <a:xfrm>
            <a:off x="514350" y="1600206"/>
            <a:ext cx="4543425" cy="4525963"/>
          </a:xfrm>
          <a:prstGeom prst="rect">
            <a:avLst/>
          </a:prstGeom>
        </p:spPr>
        <p:txBody>
          <a:bodyPr/>
          <a:lstStyle>
            <a:lvl1pPr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538" name="Shape 538"/>
          <p:cNvSpPr>
            <a:spLocks noGrp="1"/>
          </p:cNvSpPr>
          <p:nvPr>
            <p:ph type="sldNum" sz="quarter" idx="2"/>
          </p:nvPr>
        </p:nvSpPr>
        <p:spPr>
          <a:xfrm>
            <a:off x="9880803" y="6632595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204429"/>
      </p:ext>
    </p:extLst>
  </p:cSld>
  <p:clrMapOvr>
    <a:masterClrMapping/>
  </p:clrMapOvr>
  <p:transition xmlns:p14="http://schemas.microsoft.com/office/powerpoint/2010/main"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546" name="Shape 546"/>
          <p:cNvSpPr>
            <a:spLocks noGrp="1"/>
          </p:cNvSpPr>
          <p:nvPr>
            <p:ph type="body" sz="quarter" idx="1"/>
          </p:nvPr>
        </p:nvSpPr>
        <p:spPr>
          <a:xfrm>
            <a:off x="514354" y="1535112"/>
            <a:ext cx="4545214" cy="639763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547" name="Shape 547"/>
          <p:cNvSpPr>
            <a:spLocks noGrp="1"/>
          </p:cNvSpPr>
          <p:nvPr>
            <p:ph type="body" sz="quarter" idx="13"/>
          </p:nvPr>
        </p:nvSpPr>
        <p:spPr>
          <a:xfrm>
            <a:off x="5225662" y="1535112"/>
            <a:ext cx="4546998" cy="639763"/>
          </a:xfrm>
          <a:prstGeom prst="rect">
            <a:avLst/>
          </a:prstGeom>
        </p:spPr>
        <p:txBody>
          <a:bodyPr anchor="b"/>
          <a:lstStyle/>
          <a:p>
            <a:pPr marL="0" indent="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8" name="Shape 548"/>
          <p:cNvSpPr>
            <a:spLocks noGrp="1"/>
          </p:cNvSpPr>
          <p:nvPr>
            <p:ph type="sldNum" sz="quarter" idx="2"/>
          </p:nvPr>
        </p:nvSpPr>
        <p:spPr>
          <a:xfrm>
            <a:off x="9880803" y="6632595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5737805"/>
      </p:ext>
    </p:extLst>
  </p:cSld>
  <p:clrMapOvr>
    <a:masterClrMapping/>
  </p:clrMapOvr>
  <p:transition xmlns:p14="http://schemas.microsoft.com/office/powerpoint/2010/main"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556" name="Shape 556"/>
          <p:cNvSpPr>
            <a:spLocks noGrp="1"/>
          </p:cNvSpPr>
          <p:nvPr>
            <p:ph type="sldNum" sz="quarter" idx="2"/>
          </p:nvPr>
        </p:nvSpPr>
        <p:spPr>
          <a:xfrm>
            <a:off x="9880803" y="6632595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5717787"/>
      </p:ext>
    </p:extLst>
  </p:cSld>
  <p:clrMapOvr>
    <a:masterClrMapping/>
  </p:clrMapOvr>
  <p:transition xmlns:p14="http://schemas.microsoft.com/office/powerpoint/2010/main"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hape 563"/>
          <p:cNvSpPr>
            <a:spLocks noGrp="1"/>
          </p:cNvSpPr>
          <p:nvPr>
            <p:ph type="sldNum" sz="quarter" idx="2"/>
          </p:nvPr>
        </p:nvSpPr>
        <p:spPr>
          <a:xfrm>
            <a:off x="9880803" y="6632595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4724600"/>
      </p:ext>
    </p:extLst>
  </p:cSld>
  <p:clrMapOvr>
    <a:masterClrMapping/>
  </p:clrMapOvr>
  <p:transition xmlns:p14="http://schemas.microsoft.com/office/powerpoint/2010/main"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353" cy="1162050"/>
          </a:xfrm>
          <a:prstGeom prst="rect">
            <a:avLst/>
          </a:prstGeom>
        </p:spPr>
        <p:txBody>
          <a:bodyPr anchor="b"/>
          <a:lstStyle>
            <a:lvl1pPr algn="l" defTabSz="914400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571" name="Shape 571"/>
          <p:cNvSpPr>
            <a:spLocks noGrp="1"/>
          </p:cNvSpPr>
          <p:nvPr>
            <p:ph type="body" idx="1"/>
          </p:nvPr>
        </p:nvSpPr>
        <p:spPr>
          <a:xfrm>
            <a:off x="4021939" y="273071"/>
            <a:ext cx="5750720" cy="5853113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572" name="Shape 572"/>
          <p:cNvSpPr>
            <a:spLocks noGrp="1"/>
          </p:cNvSpPr>
          <p:nvPr>
            <p:ph type="body" sz="half" idx="13"/>
          </p:nvPr>
        </p:nvSpPr>
        <p:spPr>
          <a:xfrm>
            <a:off x="514355" y="1435103"/>
            <a:ext cx="3384352" cy="4691063"/>
          </a:xfrm>
          <a:prstGeom prst="rect">
            <a:avLst/>
          </a:prstGeom>
        </p:spPr>
        <p:txBody>
          <a:bodyPr/>
          <a:lstStyle/>
          <a:p>
            <a: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3" name="Shape 573"/>
          <p:cNvSpPr>
            <a:spLocks noGrp="1"/>
          </p:cNvSpPr>
          <p:nvPr>
            <p:ph type="sldNum" sz="quarter" idx="2"/>
          </p:nvPr>
        </p:nvSpPr>
        <p:spPr>
          <a:xfrm>
            <a:off x="9880803" y="6632595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0624259"/>
      </p:ext>
    </p:extLst>
  </p:cSld>
  <p:clrMapOvr>
    <a:masterClrMapping/>
  </p:clrMapOvr>
  <p:transition xmlns:p14="http://schemas.microsoft.com/office/powerpoint/2010/main"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1" cy="566738"/>
          </a:xfrm>
          <a:prstGeom prst="rect">
            <a:avLst/>
          </a:prstGeom>
        </p:spPr>
        <p:txBody>
          <a:bodyPr anchor="b"/>
          <a:lstStyle>
            <a:lvl1pPr algn="l" defTabSz="914400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581" name="Shape 581"/>
          <p:cNvSpPr>
            <a:spLocks noGrp="1"/>
          </p:cNvSpPr>
          <p:nvPr>
            <p:ph type="pic" sz="half" idx="13"/>
          </p:nvPr>
        </p:nvSpPr>
        <p:spPr>
          <a:xfrm>
            <a:off x="2016324" y="612775"/>
            <a:ext cx="6172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82" name="Shape 582"/>
          <p:cNvSpPr>
            <a:spLocks noGrp="1"/>
          </p:cNvSpPr>
          <p:nvPr>
            <p:ph type="body" sz="quarter" idx="1"/>
          </p:nvPr>
        </p:nvSpPr>
        <p:spPr>
          <a:xfrm>
            <a:off x="2016324" y="5367337"/>
            <a:ext cx="6172201" cy="804863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583" name="Shape 583"/>
          <p:cNvSpPr>
            <a:spLocks noGrp="1"/>
          </p:cNvSpPr>
          <p:nvPr>
            <p:ph type="sldNum" sz="quarter" idx="2"/>
          </p:nvPr>
        </p:nvSpPr>
        <p:spPr>
          <a:xfrm>
            <a:off x="9880803" y="6632595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8311885"/>
      </p:ext>
    </p:extLst>
  </p:cSld>
  <p:clrMapOvr>
    <a:masterClrMapping/>
  </p:clrMapOvr>
  <p:transition xmlns:p14="http://schemas.microsoft.com/office/powerpoint/2010/main"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591" name="Shape 591"/>
          <p:cNvSpPr>
            <a:spLocks noGrp="1"/>
          </p:cNvSpPr>
          <p:nvPr>
            <p:ph type="body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592" name="Shape 592"/>
          <p:cNvSpPr>
            <a:spLocks noGrp="1"/>
          </p:cNvSpPr>
          <p:nvPr>
            <p:ph type="sldNum" sz="quarter" idx="2"/>
          </p:nvPr>
        </p:nvSpPr>
        <p:spPr>
          <a:xfrm>
            <a:off x="9880803" y="6632595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7015105"/>
      </p:ext>
    </p:extLst>
  </p:cSld>
  <p:clrMapOvr>
    <a:masterClrMapping/>
  </p:clrMapOvr>
  <p:transition xmlns:p14="http://schemas.microsoft.com/office/powerpoint/2010/main"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>
            <a:spLocks noGrp="1"/>
          </p:cNvSpPr>
          <p:nvPr>
            <p:ph type="title"/>
          </p:nvPr>
        </p:nvSpPr>
        <p:spPr>
          <a:xfrm>
            <a:off x="7458075" y="274659"/>
            <a:ext cx="2314575" cy="5851526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600" name="Shape 600"/>
          <p:cNvSpPr>
            <a:spLocks noGrp="1"/>
          </p:cNvSpPr>
          <p:nvPr>
            <p:ph type="body" idx="1"/>
          </p:nvPr>
        </p:nvSpPr>
        <p:spPr>
          <a:xfrm>
            <a:off x="514350" y="274659"/>
            <a:ext cx="6772275" cy="5851526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601" name="Shape 601"/>
          <p:cNvSpPr>
            <a:spLocks noGrp="1"/>
          </p:cNvSpPr>
          <p:nvPr>
            <p:ph type="sldNum" sz="quarter" idx="2"/>
          </p:nvPr>
        </p:nvSpPr>
        <p:spPr>
          <a:xfrm>
            <a:off x="9880803" y="6632595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7087168"/>
      </p:ext>
    </p:extLst>
  </p:cSld>
  <p:clrMapOvr>
    <a:masterClrMapping/>
  </p:clrMapOvr>
  <p:transition xmlns:p14="http://schemas.microsoft.com/office/powerpoint/2010/main"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/>
          </p:cNvSpPr>
          <p:nvPr>
            <p:ph type="body" idx="1"/>
          </p:nvPr>
        </p:nvSpPr>
        <p:spPr>
          <a:xfrm>
            <a:off x="514350" y="274659"/>
            <a:ext cx="9258300" cy="5851526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609" name="Shape 609"/>
          <p:cNvSpPr>
            <a:spLocks noGrp="1"/>
          </p:cNvSpPr>
          <p:nvPr>
            <p:ph type="sldNum" sz="quarter" idx="2"/>
          </p:nvPr>
        </p:nvSpPr>
        <p:spPr>
          <a:xfrm>
            <a:off x="9880803" y="6632595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6259862"/>
      </p:ext>
    </p:extLst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021931" y="273057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514354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B237-A748-E74B-8F17-B758E765E79E}" type="datetimeFigureOut">
              <a:rPr kumimoji="1" lang="ja-JP" altLang="en-US" smtClean="0"/>
              <a:t>20/02/23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DBFB-0022-2B4A-AFA7-1DDEB96ED85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44776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617" name="Shape 617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3108484"/>
      </p:ext>
    </p:extLst>
  </p:cSld>
  <p:clrMapOvr>
    <a:masterClrMapping/>
  </p:clrMapOvr>
  <p:transition xmlns:p14="http://schemas.microsoft.com/office/powerpoint/2010/main"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、メディア クリップ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Shape 624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625" name="Shape 625"/>
          <p:cNvSpPr>
            <a:spLocks noGrp="1"/>
          </p:cNvSpPr>
          <p:nvPr>
            <p:ph type="media" sz="half" idx="13"/>
          </p:nvPr>
        </p:nvSpPr>
        <p:spPr>
          <a:xfrm>
            <a:off x="1312872" y="1981200"/>
            <a:ext cx="3819526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26" name="Shape 626"/>
          <p:cNvSpPr>
            <a:spLocks noGrp="1"/>
          </p:cNvSpPr>
          <p:nvPr>
            <p:ph type="body" sz="half" idx="1"/>
          </p:nvPr>
        </p:nvSpPr>
        <p:spPr>
          <a:xfrm>
            <a:off x="5284792" y="1981200"/>
            <a:ext cx="3819526" cy="41148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627" name="Shape 627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0360687"/>
      </p:ext>
    </p:extLst>
  </p:cSld>
  <p:clrMapOvr>
    <a:masterClrMapping/>
  </p:clrMapOvr>
  <p:transition xmlns:p14="http://schemas.microsoft.com/office/powerpoint/2010/main"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hape 634"/>
          <p:cNvSpPr>
            <a:spLocks noGrp="1"/>
          </p:cNvSpPr>
          <p:nvPr>
            <p:ph type="title"/>
          </p:nvPr>
        </p:nvSpPr>
        <p:spPr>
          <a:xfrm>
            <a:off x="771525" y="2130451"/>
            <a:ext cx="8743950" cy="1470026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635" name="Shape 635"/>
          <p:cNvSpPr>
            <a:spLocks noGrp="1"/>
          </p:cNvSpPr>
          <p:nvPr>
            <p:ph type="body" sz="quarter" idx="1"/>
          </p:nvPr>
        </p:nvSpPr>
        <p:spPr>
          <a:xfrm>
            <a:off x="1543050" y="3886200"/>
            <a:ext cx="7200900" cy="1752600"/>
          </a:xfrm>
          <a:prstGeom prst="rect">
            <a:avLst/>
          </a:prstGeom>
        </p:spPr>
        <p:txBody>
          <a:bodyPr/>
          <a:lstStyle>
            <a:lvl1pPr marL="0" indent="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636" name="Shape 636"/>
          <p:cNvSpPr>
            <a:spLocks noGrp="1"/>
          </p:cNvSpPr>
          <p:nvPr>
            <p:ph type="sldNum" sz="quarter" idx="2"/>
          </p:nvPr>
        </p:nvSpPr>
        <p:spPr>
          <a:xfrm>
            <a:off x="9880803" y="663260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247907"/>
      </p:ext>
    </p:extLst>
  </p:cSld>
  <p:clrMapOvr>
    <a:masterClrMapping/>
  </p:clrMapOvr>
  <p:transition xmlns:p14="http://schemas.microsoft.com/office/powerpoint/2010/main"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Shape 6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644" name="Shape 644"/>
          <p:cNvSpPr>
            <a:spLocks noGrp="1"/>
          </p:cNvSpPr>
          <p:nvPr>
            <p:ph type="body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645" name="Shape 645"/>
          <p:cNvSpPr>
            <a:spLocks noGrp="1"/>
          </p:cNvSpPr>
          <p:nvPr>
            <p:ph type="sldNum" sz="quarter" idx="2"/>
          </p:nvPr>
        </p:nvSpPr>
        <p:spPr>
          <a:xfrm>
            <a:off x="9880803" y="663260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1997486"/>
      </p:ext>
    </p:extLst>
  </p:cSld>
  <p:clrMapOvr>
    <a:masterClrMapping/>
  </p:clrMapOvr>
  <p:transition xmlns:p14="http://schemas.microsoft.com/office/powerpoint/2010/main"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Shape 652"/>
          <p:cNvSpPr>
            <a:spLocks noGrp="1"/>
          </p:cNvSpPr>
          <p:nvPr>
            <p:ph type="title"/>
          </p:nvPr>
        </p:nvSpPr>
        <p:spPr>
          <a:xfrm>
            <a:off x="812601" y="4406927"/>
            <a:ext cx="8743951" cy="1362076"/>
          </a:xfrm>
          <a:prstGeom prst="rect">
            <a:avLst/>
          </a:prstGeom>
        </p:spPr>
        <p:txBody>
          <a:bodyPr anchor="t"/>
          <a:lstStyle>
            <a:lvl1pPr algn="l" defTabSz="914400">
              <a:defRPr sz="4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653" name="Shape 653"/>
          <p:cNvSpPr>
            <a:spLocks noGrp="1"/>
          </p:cNvSpPr>
          <p:nvPr>
            <p:ph type="body" sz="quarter" idx="1"/>
          </p:nvPr>
        </p:nvSpPr>
        <p:spPr>
          <a:xfrm>
            <a:off x="812601" y="2906713"/>
            <a:ext cx="8743951" cy="1500188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654" name="Shape 654"/>
          <p:cNvSpPr>
            <a:spLocks noGrp="1"/>
          </p:cNvSpPr>
          <p:nvPr>
            <p:ph type="sldNum" sz="quarter" idx="2"/>
          </p:nvPr>
        </p:nvSpPr>
        <p:spPr>
          <a:xfrm>
            <a:off x="9880803" y="663260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3633225"/>
      </p:ext>
    </p:extLst>
  </p:cSld>
  <p:clrMapOvr>
    <a:masterClrMapping/>
  </p:clrMapOvr>
  <p:transition xmlns:p14="http://schemas.microsoft.com/office/powerpoint/2010/main"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Shape 6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662" name="Shape 662"/>
          <p:cNvSpPr>
            <a:spLocks noGrp="1"/>
          </p:cNvSpPr>
          <p:nvPr>
            <p:ph type="body" sz="half" idx="1"/>
          </p:nvPr>
        </p:nvSpPr>
        <p:spPr>
          <a:xfrm>
            <a:off x="514350" y="1600206"/>
            <a:ext cx="4543425" cy="4525963"/>
          </a:xfrm>
          <a:prstGeom prst="rect">
            <a:avLst/>
          </a:prstGeom>
        </p:spPr>
        <p:txBody>
          <a:bodyPr/>
          <a:lstStyle>
            <a:lvl1pPr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 defTabSz="9144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663" name="Shape 663"/>
          <p:cNvSpPr>
            <a:spLocks noGrp="1"/>
          </p:cNvSpPr>
          <p:nvPr>
            <p:ph type="sldNum" sz="quarter" idx="2"/>
          </p:nvPr>
        </p:nvSpPr>
        <p:spPr>
          <a:xfrm>
            <a:off x="9880803" y="663260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1122581"/>
      </p:ext>
    </p:extLst>
  </p:cSld>
  <p:clrMapOvr>
    <a:masterClrMapping/>
  </p:clrMapOvr>
  <p:transition xmlns:p14="http://schemas.microsoft.com/office/powerpoint/2010/main"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671" name="Shape 671"/>
          <p:cNvSpPr>
            <a:spLocks noGrp="1"/>
          </p:cNvSpPr>
          <p:nvPr>
            <p:ph type="body" sz="quarter" idx="1"/>
          </p:nvPr>
        </p:nvSpPr>
        <p:spPr>
          <a:xfrm>
            <a:off x="514354" y="1535112"/>
            <a:ext cx="4545214" cy="639763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672" name="Shape 672"/>
          <p:cNvSpPr>
            <a:spLocks noGrp="1"/>
          </p:cNvSpPr>
          <p:nvPr>
            <p:ph type="body" sz="quarter" idx="13"/>
          </p:nvPr>
        </p:nvSpPr>
        <p:spPr>
          <a:xfrm>
            <a:off x="5225665" y="1535112"/>
            <a:ext cx="4546998" cy="639763"/>
          </a:xfrm>
          <a:prstGeom prst="rect">
            <a:avLst/>
          </a:prstGeom>
        </p:spPr>
        <p:txBody>
          <a:bodyPr anchor="b"/>
          <a:lstStyle/>
          <a:p>
            <a:pPr marL="0" indent="0" defTabSz="91440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73" name="Shape 673"/>
          <p:cNvSpPr>
            <a:spLocks noGrp="1"/>
          </p:cNvSpPr>
          <p:nvPr>
            <p:ph type="sldNum" sz="quarter" idx="2"/>
          </p:nvPr>
        </p:nvSpPr>
        <p:spPr>
          <a:xfrm>
            <a:off x="9880803" y="663260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2973829"/>
      </p:ext>
    </p:extLst>
  </p:cSld>
  <p:clrMapOvr>
    <a:masterClrMapping/>
  </p:clrMapOvr>
  <p:transition xmlns:p14="http://schemas.microsoft.com/office/powerpoint/2010/main"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Shape 6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681" name="Shape 681"/>
          <p:cNvSpPr>
            <a:spLocks noGrp="1"/>
          </p:cNvSpPr>
          <p:nvPr>
            <p:ph type="sldNum" sz="quarter" idx="2"/>
          </p:nvPr>
        </p:nvSpPr>
        <p:spPr>
          <a:xfrm>
            <a:off x="9880803" y="663260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535612"/>
      </p:ext>
    </p:extLst>
  </p:cSld>
  <p:clrMapOvr>
    <a:masterClrMapping/>
  </p:clrMapOvr>
  <p:transition xmlns:p14="http://schemas.microsoft.com/office/powerpoint/2010/main"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Shape 688"/>
          <p:cNvSpPr>
            <a:spLocks noGrp="1"/>
          </p:cNvSpPr>
          <p:nvPr>
            <p:ph type="sldNum" sz="quarter" idx="2"/>
          </p:nvPr>
        </p:nvSpPr>
        <p:spPr>
          <a:xfrm>
            <a:off x="9880803" y="663260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021644"/>
      </p:ext>
    </p:extLst>
  </p:cSld>
  <p:clrMapOvr>
    <a:masterClrMapping/>
  </p:clrMapOvr>
  <p:transition xmlns:p14="http://schemas.microsoft.com/office/powerpoint/2010/main"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353" cy="1162050"/>
          </a:xfrm>
          <a:prstGeom prst="rect">
            <a:avLst/>
          </a:prstGeom>
        </p:spPr>
        <p:txBody>
          <a:bodyPr anchor="b"/>
          <a:lstStyle>
            <a:lvl1pPr algn="l" defTabSz="914400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696" name="Shape 696"/>
          <p:cNvSpPr>
            <a:spLocks noGrp="1"/>
          </p:cNvSpPr>
          <p:nvPr>
            <p:ph type="body" idx="1"/>
          </p:nvPr>
        </p:nvSpPr>
        <p:spPr>
          <a:xfrm>
            <a:off x="4021939" y="273077"/>
            <a:ext cx="5750720" cy="5853113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697" name="Shape 697"/>
          <p:cNvSpPr>
            <a:spLocks noGrp="1"/>
          </p:cNvSpPr>
          <p:nvPr>
            <p:ph type="body" sz="half" idx="13"/>
          </p:nvPr>
        </p:nvSpPr>
        <p:spPr>
          <a:xfrm>
            <a:off x="514355" y="1435103"/>
            <a:ext cx="3384352" cy="4691063"/>
          </a:xfrm>
          <a:prstGeom prst="rect">
            <a:avLst/>
          </a:prstGeom>
        </p:spPr>
        <p:txBody>
          <a:bodyPr/>
          <a:lstStyle/>
          <a:p>
            <a: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98" name="Shape 698"/>
          <p:cNvSpPr>
            <a:spLocks noGrp="1"/>
          </p:cNvSpPr>
          <p:nvPr>
            <p:ph type="sldNum" sz="quarter" idx="2"/>
          </p:nvPr>
        </p:nvSpPr>
        <p:spPr>
          <a:xfrm>
            <a:off x="9880803" y="663260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1582551"/>
      </p:ext>
    </p:extLst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B237-A748-E74B-8F17-B758E765E79E}" type="datetimeFigureOut">
              <a:rPr kumimoji="1" lang="ja-JP" altLang="en-US" smtClean="0"/>
              <a:t>20/02/23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DBFB-0022-2B4A-AFA7-1DDEB96ED85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32195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Shape 705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1" cy="566738"/>
          </a:xfrm>
          <a:prstGeom prst="rect">
            <a:avLst/>
          </a:prstGeom>
        </p:spPr>
        <p:txBody>
          <a:bodyPr anchor="b"/>
          <a:lstStyle>
            <a:lvl1pPr algn="l" defTabSz="914400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706" name="Shape 706"/>
          <p:cNvSpPr>
            <a:spLocks noGrp="1"/>
          </p:cNvSpPr>
          <p:nvPr>
            <p:ph type="pic" sz="half" idx="13"/>
          </p:nvPr>
        </p:nvSpPr>
        <p:spPr>
          <a:xfrm>
            <a:off x="2016324" y="612775"/>
            <a:ext cx="6172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07" name="Shape 707"/>
          <p:cNvSpPr>
            <a:spLocks noGrp="1"/>
          </p:cNvSpPr>
          <p:nvPr>
            <p:ph type="body" sz="quarter" idx="1"/>
          </p:nvPr>
        </p:nvSpPr>
        <p:spPr>
          <a:xfrm>
            <a:off x="2016324" y="5367337"/>
            <a:ext cx="6172201" cy="804863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708" name="Shape 708"/>
          <p:cNvSpPr>
            <a:spLocks noGrp="1"/>
          </p:cNvSpPr>
          <p:nvPr>
            <p:ph type="sldNum" sz="quarter" idx="2"/>
          </p:nvPr>
        </p:nvSpPr>
        <p:spPr>
          <a:xfrm>
            <a:off x="9880803" y="663260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461170"/>
      </p:ext>
    </p:extLst>
  </p:cSld>
  <p:clrMapOvr>
    <a:masterClrMapping/>
  </p:clrMapOvr>
  <p:transition xmlns:p14="http://schemas.microsoft.com/office/powerpoint/2010/main"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Shape 7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716" name="Shape 716"/>
          <p:cNvSpPr>
            <a:spLocks noGrp="1"/>
          </p:cNvSpPr>
          <p:nvPr>
            <p:ph type="body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717" name="Shape 717"/>
          <p:cNvSpPr>
            <a:spLocks noGrp="1"/>
          </p:cNvSpPr>
          <p:nvPr>
            <p:ph type="sldNum" sz="quarter" idx="2"/>
          </p:nvPr>
        </p:nvSpPr>
        <p:spPr>
          <a:xfrm>
            <a:off x="9880803" y="663260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3055834"/>
      </p:ext>
    </p:extLst>
  </p:cSld>
  <p:clrMapOvr>
    <a:masterClrMapping/>
  </p:clrMapOvr>
  <p:transition xmlns:p14="http://schemas.microsoft.com/office/powerpoint/2010/main"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>
            <a:spLocks noGrp="1"/>
          </p:cNvSpPr>
          <p:nvPr>
            <p:ph type="title"/>
          </p:nvPr>
        </p:nvSpPr>
        <p:spPr>
          <a:xfrm>
            <a:off x="7458075" y="274664"/>
            <a:ext cx="2314575" cy="5851526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725" name="Shape 725"/>
          <p:cNvSpPr>
            <a:spLocks noGrp="1"/>
          </p:cNvSpPr>
          <p:nvPr>
            <p:ph type="body" idx="1"/>
          </p:nvPr>
        </p:nvSpPr>
        <p:spPr>
          <a:xfrm>
            <a:off x="514350" y="274664"/>
            <a:ext cx="6772275" cy="5851526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726" name="Shape 726"/>
          <p:cNvSpPr>
            <a:spLocks noGrp="1"/>
          </p:cNvSpPr>
          <p:nvPr>
            <p:ph type="sldNum" sz="quarter" idx="2"/>
          </p:nvPr>
        </p:nvSpPr>
        <p:spPr>
          <a:xfrm>
            <a:off x="9880803" y="663260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0794300"/>
      </p:ext>
    </p:extLst>
  </p:cSld>
  <p:clrMapOvr>
    <a:masterClrMapping/>
  </p:clrMapOvr>
  <p:transition xmlns:p14="http://schemas.microsoft.com/office/powerpoint/2010/main"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>
            <a:spLocks noGrp="1"/>
          </p:cNvSpPr>
          <p:nvPr>
            <p:ph type="body" idx="1"/>
          </p:nvPr>
        </p:nvSpPr>
        <p:spPr>
          <a:xfrm>
            <a:off x="514350" y="274664"/>
            <a:ext cx="9258300" cy="5851526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734" name="Shape 734"/>
          <p:cNvSpPr>
            <a:spLocks noGrp="1"/>
          </p:cNvSpPr>
          <p:nvPr>
            <p:ph type="sldNum" sz="quarter" idx="2"/>
          </p:nvPr>
        </p:nvSpPr>
        <p:spPr>
          <a:xfrm>
            <a:off x="9880803" y="6632601"/>
            <a:ext cx="204392" cy="152401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>
                <a:solidFill>
                  <a:srgbClr val="FFFFFF"/>
                </a:solidFill>
                <a:latin typeface="HGPSoeiKakugothicUB"/>
                <a:ea typeface="HGPSoeiKakugothicUB"/>
                <a:cs typeface="HGPSoeiKakugothicUB"/>
                <a:sym typeface="HGPSoeiKakugothicUB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4985332"/>
      </p:ext>
    </p:extLst>
  </p:cSld>
  <p:clrMapOvr>
    <a:masterClrMapping/>
  </p:clrMapOvr>
  <p:transition xmlns:p14="http://schemas.microsoft.com/office/powerpoint/2010/main"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Shape 741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742" name="Shape 742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3351165"/>
      </p:ext>
    </p:extLst>
  </p:cSld>
  <p:clrMapOvr>
    <a:masterClrMapping/>
  </p:clrMapOvr>
  <p:transition xmlns:p14="http://schemas.microsoft.com/office/powerpoint/2010/main"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タイトル、メディア クリップ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Shape 749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750" name="Shape 750"/>
          <p:cNvSpPr>
            <a:spLocks noGrp="1"/>
          </p:cNvSpPr>
          <p:nvPr>
            <p:ph type="media" sz="half" idx="13"/>
          </p:nvPr>
        </p:nvSpPr>
        <p:spPr>
          <a:xfrm>
            <a:off x="1312877" y="1981200"/>
            <a:ext cx="3819526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51" name="Shape 751"/>
          <p:cNvSpPr>
            <a:spLocks noGrp="1"/>
          </p:cNvSpPr>
          <p:nvPr>
            <p:ph type="body" sz="half" idx="1"/>
          </p:nvPr>
        </p:nvSpPr>
        <p:spPr>
          <a:xfrm>
            <a:off x="5284792" y="1981200"/>
            <a:ext cx="3819526" cy="4114800"/>
          </a:xfrm>
          <a:prstGeom prst="rect">
            <a:avLst/>
          </a:prstGeom>
        </p:spPr>
        <p:txBody>
          <a:bodyPr/>
          <a:lstStyle>
            <a:lvl1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752" name="Shape 752"/>
          <p:cNvSpPr>
            <a:spLocks noGrp="1"/>
          </p:cNvSpPr>
          <p:nvPr>
            <p:ph type="sldNum" sz="quarter" idx="2"/>
          </p:nvPr>
        </p:nvSpPr>
        <p:spPr>
          <a:xfrm>
            <a:off x="4972050" y="6172200"/>
            <a:ext cx="24003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0668159"/>
      </p:ext>
    </p:extLst>
  </p:cSld>
  <p:clrMapOvr>
    <a:masterClrMapping/>
  </p:clrMapOvr>
  <p:transition xmlns:p14="http://schemas.microsoft.com/office/powerpoint/2010/main"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Shape 759"/>
          <p:cNvSpPr>
            <a:spLocks noGrp="1"/>
          </p:cNvSpPr>
          <p:nvPr>
            <p:ph type="title"/>
          </p:nvPr>
        </p:nvSpPr>
        <p:spPr>
          <a:xfrm>
            <a:off x="771525" y="2130439"/>
            <a:ext cx="8743950" cy="1470026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760" name="Shape 760"/>
          <p:cNvSpPr>
            <a:spLocks noGrp="1"/>
          </p:cNvSpPr>
          <p:nvPr>
            <p:ph type="body" sz="quarter" idx="1"/>
          </p:nvPr>
        </p:nvSpPr>
        <p:spPr>
          <a:xfrm>
            <a:off x="1543050" y="3886200"/>
            <a:ext cx="72009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761" name="Shape 761"/>
          <p:cNvSpPr>
            <a:spLocks noGrp="1"/>
          </p:cNvSpPr>
          <p:nvPr>
            <p:ph type="sldNum" sz="quarter" idx="2"/>
          </p:nvPr>
        </p:nvSpPr>
        <p:spPr>
          <a:xfrm>
            <a:off x="9514026" y="6404308"/>
            <a:ext cx="258624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6500618"/>
      </p:ext>
    </p:extLst>
  </p:cSld>
  <p:clrMapOvr>
    <a:masterClrMapping/>
  </p:clrMapOvr>
  <p:transition xmlns:p14="http://schemas.microsoft.com/office/powerpoint/2010/main"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Shape 7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769" name="Shape 769"/>
          <p:cNvSpPr>
            <a:spLocks noGrp="1"/>
          </p:cNvSpPr>
          <p:nvPr>
            <p:ph type="body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770" name="Shape 770"/>
          <p:cNvSpPr>
            <a:spLocks noGrp="1"/>
          </p:cNvSpPr>
          <p:nvPr>
            <p:ph type="sldNum" sz="quarter" idx="2"/>
          </p:nvPr>
        </p:nvSpPr>
        <p:spPr>
          <a:xfrm>
            <a:off x="9514026" y="6404308"/>
            <a:ext cx="258624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195382"/>
      </p:ext>
    </p:extLst>
  </p:cSld>
  <p:clrMapOvr>
    <a:masterClrMapping/>
  </p:clrMapOvr>
  <p:transition xmlns:p14="http://schemas.microsoft.com/office/powerpoint/2010/main"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Shape 777"/>
          <p:cNvSpPr>
            <a:spLocks noGrp="1"/>
          </p:cNvSpPr>
          <p:nvPr>
            <p:ph type="title"/>
          </p:nvPr>
        </p:nvSpPr>
        <p:spPr>
          <a:xfrm>
            <a:off x="812601" y="4406915"/>
            <a:ext cx="8743951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タイトルテキスト</a:t>
            </a:r>
          </a:p>
        </p:txBody>
      </p:sp>
      <p:sp>
        <p:nvSpPr>
          <p:cNvPr id="778" name="Shape 778"/>
          <p:cNvSpPr>
            <a:spLocks noGrp="1"/>
          </p:cNvSpPr>
          <p:nvPr>
            <p:ph type="body" sz="quarter" idx="1"/>
          </p:nvPr>
        </p:nvSpPr>
        <p:spPr>
          <a:xfrm>
            <a:off x="812601" y="2906713"/>
            <a:ext cx="874395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779" name="Shape 779"/>
          <p:cNvSpPr>
            <a:spLocks noGrp="1"/>
          </p:cNvSpPr>
          <p:nvPr>
            <p:ph type="sldNum" sz="quarter" idx="2"/>
          </p:nvPr>
        </p:nvSpPr>
        <p:spPr>
          <a:xfrm>
            <a:off x="9514026" y="6404308"/>
            <a:ext cx="258624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8974992"/>
      </p:ext>
    </p:extLst>
  </p:cSld>
  <p:clrMapOvr>
    <a:masterClrMapping/>
  </p:clrMapOvr>
  <p:transition xmlns:p14="http://schemas.microsoft.com/office/powerpoint/2010/main"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Shape 7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787" name="Shape 787"/>
          <p:cNvSpPr>
            <a:spLocks noGrp="1"/>
          </p:cNvSpPr>
          <p:nvPr>
            <p:ph type="body" sz="half" idx="1"/>
          </p:nvPr>
        </p:nvSpPr>
        <p:spPr>
          <a:xfrm>
            <a:off x="578646" y="1600206"/>
            <a:ext cx="5122071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788" name="Shape 788"/>
          <p:cNvSpPr>
            <a:spLocks noGrp="1"/>
          </p:cNvSpPr>
          <p:nvPr>
            <p:ph type="sldNum" sz="quarter" idx="2"/>
          </p:nvPr>
        </p:nvSpPr>
        <p:spPr>
          <a:xfrm>
            <a:off x="9514026" y="6404308"/>
            <a:ext cx="258624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2404623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42" Type="http://schemas.openxmlformats.org/officeDocument/2006/relationships/slideLayout" Target="../slideLayouts/slideLayout153.xml"/><Relationship Id="rId143" Type="http://schemas.openxmlformats.org/officeDocument/2006/relationships/slideLayout" Target="../slideLayouts/slideLayout154.xml"/><Relationship Id="rId144" Type="http://schemas.openxmlformats.org/officeDocument/2006/relationships/slideLayout" Target="../slideLayouts/slideLayout155.xml"/><Relationship Id="rId145" Type="http://schemas.openxmlformats.org/officeDocument/2006/relationships/slideLayout" Target="../slideLayouts/slideLayout156.xml"/><Relationship Id="rId146" Type="http://schemas.openxmlformats.org/officeDocument/2006/relationships/slideLayout" Target="../slideLayouts/slideLayout157.xml"/><Relationship Id="rId147" Type="http://schemas.openxmlformats.org/officeDocument/2006/relationships/slideLayout" Target="../slideLayouts/slideLayout158.xml"/><Relationship Id="rId148" Type="http://schemas.openxmlformats.org/officeDocument/2006/relationships/slideLayout" Target="../slideLayouts/slideLayout159.xml"/><Relationship Id="rId149" Type="http://schemas.openxmlformats.org/officeDocument/2006/relationships/slideLayout" Target="../slideLayouts/slideLayout160.xml"/><Relationship Id="rId180" Type="http://schemas.openxmlformats.org/officeDocument/2006/relationships/slideLayout" Target="../slideLayouts/slideLayout191.xml"/><Relationship Id="rId181" Type="http://schemas.openxmlformats.org/officeDocument/2006/relationships/slideLayout" Target="../slideLayouts/slideLayout192.xml"/><Relationship Id="rId182" Type="http://schemas.openxmlformats.org/officeDocument/2006/relationships/slideLayout" Target="../slideLayouts/slideLayout193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183" Type="http://schemas.openxmlformats.org/officeDocument/2006/relationships/slideLayout" Target="../slideLayouts/slideLayout194.xml"/><Relationship Id="rId184" Type="http://schemas.openxmlformats.org/officeDocument/2006/relationships/slideLayout" Target="../slideLayouts/slideLayout195.xml"/><Relationship Id="rId185" Type="http://schemas.openxmlformats.org/officeDocument/2006/relationships/slideLayout" Target="../slideLayouts/slideLayout196.xml"/><Relationship Id="rId186" Type="http://schemas.openxmlformats.org/officeDocument/2006/relationships/slideLayout" Target="../slideLayouts/slideLayout197.xml"/><Relationship Id="rId187" Type="http://schemas.openxmlformats.org/officeDocument/2006/relationships/theme" Target="../theme/theme2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slideLayout" Target="../slideLayouts/slideLayout99.xml"/><Relationship Id="rId89" Type="http://schemas.openxmlformats.org/officeDocument/2006/relationships/slideLayout" Target="../slideLayouts/slideLayout100.xml"/><Relationship Id="rId110" Type="http://schemas.openxmlformats.org/officeDocument/2006/relationships/slideLayout" Target="../slideLayouts/slideLayout121.xml"/><Relationship Id="rId111" Type="http://schemas.openxmlformats.org/officeDocument/2006/relationships/slideLayout" Target="../slideLayouts/slideLayout122.xml"/><Relationship Id="rId112" Type="http://schemas.openxmlformats.org/officeDocument/2006/relationships/slideLayout" Target="../slideLayouts/slideLayout123.xml"/><Relationship Id="rId113" Type="http://schemas.openxmlformats.org/officeDocument/2006/relationships/slideLayout" Target="../slideLayouts/slideLayout124.xml"/><Relationship Id="rId114" Type="http://schemas.openxmlformats.org/officeDocument/2006/relationships/slideLayout" Target="../slideLayouts/slideLayout125.xml"/><Relationship Id="rId115" Type="http://schemas.openxmlformats.org/officeDocument/2006/relationships/slideLayout" Target="../slideLayouts/slideLayout126.xml"/><Relationship Id="rId116" Type="http://schemas.openxmlformats.org/officeDocument/2006/relationships/slideLayout" Target="../slideLayouts/slideLayout127.xml"/><Relationship Id="rId117" Type="http://schemas.openxmlformats.org/officeDocument/2006/relationships/slideLayout" Target="../slideLayouts/slideLayout128.xml"/><Relationship Id="rId118" Type="http://schemas.openxmlformats.org/officeDocument/2006/relationships/slideLayout" Target="../slideLayouts/slideLayout129.xml"/><Relationship Id="rId119" Type="http://schemas.openxmlformats.org/officeDocument/2006/relationships/slideLayout" Target="../slideLayouts/slideLayout130.xml"/><Relationship Id="rId150" Type="http://schemas.openxmlformats.org/officeDocument/2006/relationships/slideLayout" Target="../slideLayouts/slideLayout161.xml"/><Relationship Id="rId151" Type="http://schemas.openxmlformats.org/officeDocument/2006/relationships/slideLayout" Target="../slideLayouts/slideLayout162.xml"/><Relationship Id="rId152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153" Type="http://schemas.openxmlformats.org/officeDocument/2006/relationships/slideLayout" Target="../slideLayouts/slideLayout164.xml"/><Relationship Id="rId154" Type="http://schemas.openxmlformats.org/officeDocument/2006/relationships/slideLayout" Target="../slideLayouts/slideLayout165.xml"/><Relationship Id="rId155" Type="http://schemas.openxmlformats.org/officeDocument/2006/relationships/slideLayout" Target="../slideLayouts/slideLayout166.xml"/><Relationship Id="rId156" Type="http://schemas.openxmlformats.org/officeDocument/2006/relationships/slideLayout" Target="../slideLayouts/slideLayout167.xml"/><Relationship Id="rId157" Type="http://schemas.openxmlformats.org/officeDocument/2006/relationships/slideLayout" Target="../slideLayouts/slideLayout168.xml"/><Relationship Id="rId158" Type="http://schemas.openxmlformats.org/officeDocument/2006/relationships/slideLayout" Target="../slideLayouts/slideLayout169.xml"/><Relationship Id="rId159" Type="http://schemas.openxmlformats.org/officeDocument/2006/relationships/slideLayout" Target="../slideLayouts/slideLayout170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90" Type="http://schemas.openxmlformats.org/officeDocument/2006/relationships/slideLayout" Target="../slideLayouts/slideLayout101.xml"/><Relationship Id="rId91" Type="http://schemas.openxmlformats.org/officeDocument/2006/relationships/slideLayout" Target="../slideLayouts/slideLayout102.xml"/><Relationship Id="rId92" Type="http://schemas.openxmlformats.org/officeDocument/2006/relationships/slideLayout" Target="../slideLayouts/slideLayout103.xml"/><Relationship Id="rId93" Type="http://schemas.openxmlformats.org/officeDocument/2006/relationships/slideLayout" Target="../slideLayouts/slideLayout104.xml"/><Relationship Id="rId94" Type="http://schemas.openxmlformats.org/officeDocument/2006/relationships/slideLayout" Target="../slideLayouts/slideLayout105.xml"/><Relationship Id="rId95" Type="http://schemas.openxmlformats.org/officeDocument/2006/relationships/slideLayout" Target="../slideLayouts/slideLayout106.xml"/><Relationship Id="rId96" Type="http://schemas.openxmlformats.org/officeDocument/2006/relationships/slideLayout" Target="../slideLayouts/slideLayout107.xml"/><Relationship Id="rId97" Type="http://schemas.openxmlformats.org/officeDocument/2006/relationships/slideLayout" Target="../slideLayouts/slideLayout108.xml"/><Relationship Id="rId98" Type="http://schemas.openxmlformats.org/officeDocument/2006/relationships/slideLayout" Target="../slideLayouts/slideLayout109.xml"/><Relationship Id="rId99" Type="http://schemas.openxmlformats.org/officeDocument/2006/relationships/slideLayout" Target="../slideLayouts/slideLayout110.xml"/><Relationship Id="rId120" Type="http://schemas.openxmlformats.org/officeDocument/2006/relationships/slideLayout" Target="../slideLayouts/slideLayout131.xml"/><Relationship Id="rId121" Type="http://schemas.openxmlformats.org/officeDocument/2006/relationships/slideLayout" Target="../slideLayouts/slideLayout132.xml"/><Relationship Id="rId122" Type="http://schemas.openxmlformats.org/officeDocument/2006/relationships/slideLayout" Target="../slideLayouts/slideLayout133.xml"/><Relationship Id="rId123" Type="http://schemas.openxmlformats.org/officeDocument/2006/relationships/slideLayout" Target="../slideLayouts/slideLayout134.xml"/><Relationship Id="rId124" Type="http://schemas.openxmlformats.org/officeDocument/2006/relationships/slideLayout" Target="../slideLayouts/slideLayout135.xml"/><Relationship Id="rId125" Type="http://schemas.openxmlformats.org/officeDocument/2006/relationships/slideLayout" Target="../slideLayouts/slideLayout136.xml"/><Relationship Id="rId126" Type="http://schemas.openxmlformats.org/officeDocument/2006/relationships/slideLayout" Target="../slideLayouts/slideLayout137.xml"/><Relationship Id="rId127" Type="http://schemas.openxmlformats.org/officeDocument/2006/relationships/slideLayout" Target="../slideLayouts/slideLayout138.xml"/><Relationship Id="rId128" Type="http://schemas.openxmlformats.org/officeDocument/2006/relationships/slideLayout" Target="../slideLayouts/slideLayout139.xml"/><Relationship Id="rId129" Type="http://schemas.openxmlformats.org/officeDocument/2006/relationships/slideLayout" Target="../slideLayouts/slideLayout140.xml"/><Relationship Id="rId160" Type="http://schemas.openxmlformats.org/officeDocument/2006/relationships/slideLayout" Target="../slideLayouts/slideLayout171.xml"/><Relationship Id="rId161" Type="http://schemas.openxmlformats.org/officeDocument/2006/relationships/slideLayout" Target="../slideLayouts/slideLayout172.xml"/><Relationship Id="rId162" Type="http://schemas.openxmlformats.org/officeDocument/2006/relationships/slideLayout" Target="../slideLayouts/slideLayout17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163" Type="http://schemas.openxmlformats.org/officeDocument/2006/relationships/slideLayout" Target="../slideLayouts/slideLayout174.xml"/><Relationship Id="rId164" Type="http://schemas.openxmlformats.org/officeDocument/2006/relationships/slideLayout" Target="../slideLayouts/slideLayout175.xml"/><Relationship Id="rId165" Type="http://schemas.openxmlformats.org/officeDocument/2006/relationships/slideLayout" Target="../slideLayouts/slideLayout176.xml"/><Relationship Id="rId166" Type="http://schemas.openxmlformats.org/officeDocument/2006/relationships/slideLayout" Target="../slideLayouts/slideLayout177.xml"/><Relationship Id="rId167" Type="http://schemas.openxmlformats.org/officeDocument/2006/relationships/slideLayout" Target="../slideLayouts/slideLayout178.xml"/><Relationship Id="rId168" Type="http://schemas.openxmlformats.org/officeDocument/2006/relationships/slideLayout" Target="../slideLayouts/slideLayout179.xml"/><Relationship Id="rId169" Type="http://schemas.openxmlformats.org/officeDocument/2006/relationships/slideLayout" Target="../slideLayouts/slideLayout180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130" Type="http://schemas.openxmlformats.org/officeDocument/2006/relationships/slideLayout" Target="../slideLayouts/slideLayout141.xml"/><Relationship Id="rId131" Type="http://schemas.openxmlformats.org/officeDocument/2006/relationships/slideLayout" Target="../slideLayouts/slideLayout142.xml"/><Relationship Id="rId132" Type="http://schemas.openxmlformats.org/officeDocument/2006/relationships/slideLayout" Target="../slideLayouts/slideLayout143.xml"/><Relationship Id="rId133" Type="http://schemas.openxmlformats.org/officeDocument/2006/relationships/slideLayout" Target="../slideLayouts/slideLayout144.xml"/><Relationship Id="rId134" Type="http://schemas.openxmlformats.org/officeDocument/2006/relationships/slideLayout" Target="../slideLayouts/slideLayout145.xml"/><Relationship Id="rId135" Type="http://schemas.openxmlformats.org/officeDocument/2006/relationships/slideLayout" Target="../slideLayouts/slideLayout146.xml"/><Relationship Id="rId136" Type="http://schemas.openxmlformats.org/officeDocument/2006/relationships/slideLayout" Target="../slideLayouts/slideLayout147.xml"/><Relationship Id="rId137" Type="http://schemas.openxmlformats.org/officeDocument/2006/relationships/slideLayout" Target="../slideLayouts/slideLayout148.xml"/><Relationship Id="rId138" Type="http://schemas.openxmlformats.org/officeDocument/2006/relationships/slideLayout" Target="../slideLayouts/slideLayout149.xml"/><Relationship Id="rId139" Type="http://schemas.openxmlformats.org/officeDocument/2006/relationships/slideLayout" Target="../slideLayouts/slideLayout150.xml"/><Relationship Id="rId170" Type="http://schemas.openxmlformats.org/officeDocument/2006/relationships/slideLayout" Target="../slideLayouts/slideLayout181.xml"/><Relationship Id="rId171" Type="http://schemas.openxmlformats.org/officeDocument/2006/relationships/slideLayout" Target="../slideLayouts/slideLayout182.xml"/><Relationship Id="rId172" Type="http://schemas.openxmlformats.org/officeDocument/2006/relationships/slideLayout" Target="../slideLayouts/slideLayout183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173" Type="http://schemas.openxmlformats.org/officeDocument/2006/relationships/slideLayout" Target="../slideLayouts/slideLayout184.xml"/><Relationship Id="rId174" Type="http://schemas.openxmlformats.org/officeDocument/2006/relationships/slideLayout" Target="../slideLayouts/slideLayout185.xml"/><Relationship Id="rId175" Type="http://schemas.openxmlformats.org/officeDocument/2006/relationships/slideLayout" Target="../slideLayouts/slideLayout186.xml"/><Relationship Id="rId176" Type="http://schemas.openxmlformats.org/officeDocument/2006/relationships/slideLayout" Target="../slideLayouts/slideLayout187.xml"/><Relationship Id="rId177" Type="http://schemas.openxmlformats.org/officeDocument/2006/relationships/slideLayout" Target="../slideLayouts/slideLayout188.xml"/><Relationship Id="rId178" Type="http://schemas.openxmlformats.org/officeDocument/2006/relationships/slideLayout" Target="../slideLayouts/slideLayout189.xml"/><Relationship Id="rId179" Type="http://schemas.openxmlformats.org/officeDocument/2006/relationships/slideLayout" Target="../slideLayouts/slideLayout190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00" Type="http://schemas.openxmlformats.org/officeDocument/2006/relationships/slideLayout" Target="../slideLayouts/slideLayout111.xml"/><Relationship Id="rId101" Type="http://schemas.openxmlformats.org/officeDocument/2006/relationships/slideLayout" Target="../slideLayouts/slideLayout112.xml"/><Relationship Id="rId102" Type="http://schemas.openxmlformats.org/officeDocument/2006/relationships/slideLayout" Target="../slideLayouts/slideLayout113.xml"/><Relationship Id="rId103" Type="http://schemas.openxmlformats.org/officeDocument/2006/relationships/slideLayout" Target="../slideLayouts/slideLayout114.xml"/><Relationship Id="rId104" Type="http://schemas.openxmlformats.org/officeDocument/2006/relationships/slideLayout" Target="../slideLayouts/slideLayout115.xml"/><Relationship Id="rId105" Type="http://schemas.openxmlformats.org/officeDocument/2006/relationships/slideLayout" Target="../slideLayouts/slideLayout116.xml"/><Relationship Id="rId106" Type="http://schemas.openxmlformats.org/officeDocument/2006/relationships/slideLayout" Target="../slideLayouts/slideLayout117.xml"/><Relationship Id="rId107" Type="http://schemas.openxmlformats.org/officeDocument/2006/relationships/slideLayout" Target="../slideLayouts/slideLayout118.xml"/><Relationship Id="rId108" Type="http://schemas.openxmlformats.org/officeDocument/2006/relationships/slideLayout" Target="../slideLayouts/slideLayout119.xml"/><Relationship Id="rId109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40" Type="http://schemas.openxmlformats.org/officeDocument/2006/relationships/slideLayout" Target="../slideLayouts/slideLayout151.xml"/><Relationship Id="rId141" Type="http://schemas.openxmlformats.org/officeDocument/2006/relationships/slideLayout" Target="../slideLayouts/slideLayout152.xml"/></Relationships>
</file>

<file path=ppt/slideMasters/_rels/slideMaster3.xml.rels><?xml version="1.0" encoding="UTF-8" standalone="yes"?>
<Relationships xmlns="http://schemas.openxmlformats.org/package/2006/relationships"><Relationship Id="rId142" Type="http://schemas.openxmlformats.org/officeDocument/2006/relationships/slideLayout" Target="../slideLayouts/slideLayout339.xml"/><Relationship Id="rId143" Type="http://schemas.openxmlformats.org/officeDocument/2006/relationships/slideLayout" Target="../slideLayouts/slideLayout340.xml"/><Relationship Id="rId144" Type="http://schemas.openxmlformats.org/officeDocument/2006/relationships/slideLayout" Target="../slideLayouts/slideLayout341.xml"/><Relationship Id="rId145" Type="http://schemas.openxmlformats.org/officeDocument/2006/relationships/slideLayout" Target="../slideLayouts/slideLayout342.xml"/><Relationship Id="rId146" Type="http://schemas.openxmlformats.org/officeDocument/2006/relationships/slideLayout" Target="../slideLayouts/slideLayout343.xml"/><Relationship Id="rId147" Type="http://schemas.openxmlformats.org/officeDocument/2006/relationships/slideLayout" Target="../slideLayouts/slideLayout344.xml"/><Relationship Id="rId148" Type="http://schemas.openxmlformats.org/officeDocument/2006/relationships/slideLayout" Target="../slideLayouts/slideLayout345.xml"/><Relationship Id="rId149" Type="http://schemas.openxmlformats.org/officeDocument/2006/relationships/slideLayout" Target="../slideLayouts/slideLayout346.xml"/><Relationship Id="rId40" Type="http://schemas.openxmlformats.org/officeDocument/2006/relationships/slideLayout" Target="../slideLayouts/slideLayout237.xml"/><Relationship Id="rId41" Type="http://schemas.openxmlformats.org/officeDocument/2006/relationships/slideLayout" Target="../slideLayouts/slideLayout238.xml"/><Relationship Id="rId42" Type="http://schemas.openxmlformats.org/officeDocument/2006/relationships/slideLayout" Target="../slideLayouts/slideLayout239.xml"/><Relationship Id="rId43" Type="http://schemas.openxmlformats.org/officeDocument/2006/relationships/slideLayout" Target="../slideLayouts/slideLayout240.xml"/><Relationship Id="rId44" Type="http://schemas.openxmlformats.org/officeDocument/2006/relationships/slideLayout" Target="../slideLayouts/slideLayout241.xml"/><Relationship Id="rId45" Type="http://schemas.openxmlformats.org/officeDocument/2006/relationships/slideLayout" Target="../slideLayouts/slideLayout242.xml"/><Relationship Id="rId46" Type="http://schemas.openxmlformats.org/officeDocument/2006/relationships/slideLayout" Target="../slideLayouts/slideLayout243.xml"/><Relationship Id="rId47" Type="http://schemas.openxmlformats.org/officeDocument/2006/relationships/slideLayout" Target="../slideLayouts/slideLayout244.xml"/><Relationship Id="rId48" Type="http://schemas.openxmlformats.org/officeDocument/2006/relationships/slideLayout" Target="../slideLayouts/slideLayout245.xml"/><Relationship Id="rId49" Type="http://schemas.openxmlformats.org/officeDocument/2006/relationships/slideLayout" Target="../slideLayouts/slideLayout246.xml"/><Relationship Id="rId80" Type="http://schemas.openxmlformats.org/officeDocument/2006/relationships/slideLayout" Target="../slideLayouts/slideLayout277.xml"/><Relationship Id="rId81" Type="http://schemas.openxmlformats.org/officeDocument/2006/relationships/slideLayout" Target="../slideLayouts/slideLayout278.xml"/><Relationship Id="rId82" Type="http://schemas.openxmlformats.org/officeDocument/2006/relationships/slideLayout" Target="../slideLayouts/slideLayout279.xml"/><Relationship Id="rId83" Type="http://schemas.openxmlformats.org/officeDocument/2006/relationships/slideLayout" Target="../slideLayouts/slideLayout280.xml"/><Relationship Id="rId84" Type="http://schemas.openxmlformats.org/officeDocument/2006/relationships/slideLayout" Target="../slideLayouts/slideLayout281.xml"/><Relationship Id="rId85" Type="http://schemas.openxmlformats.org/officeDocument/2006/relationships/slideLayout" Target="../slideLayouts/slideLayout282.xml"/><Relationship Id="rId86" Type="http://schemas.openxmlformats.org/officeDocument/2006/relationships/slideLayout" Target="../slideLayouts/slideLayout283.xml"/><Relationship Id="rId87" Type="http://schemas.openxmlformats.org/officeDocument/2006/relationships/slideLayout" Target="../slideLayouts/slideLayout284.xml"/><Relationship Id="rId88" Type="http://schemas.openxmlformats.org/officeDocument/2006/relationships/slideLayout" Target="../slideLayouts/slideLayout285.xml"/><Relationship Id="rId89" Type="http://schemas.openxmlformats.org/officeDocument/2006/relationships/slideLayout" Target="../slideLayouts/slideLayout286.xml"/><Relationship Id="rId110" Type="http://schemas.openxmlformats.org/officeDocument/2006/relationships/slideLayout" Target="../slideLayouts/slideLayout307.xml"/><Relationship Id="rId111" Type="http://schemas.openxmlformats.org/officeDocument/2006/relationships/slideLayout" Target="../slideLayouts/slideLayout308.xml"/><Relationship Id="rId112" Type="http://schemas.openxmlformats.org/officeDocument/2006/relationships/slideLayout" Target="../slideLayouts/slideLayout309.xml"/><Relationship Id="rId113" Type="http://schemas.openxmlformats.org/officeDocument/2006/relationships/slideLayout" Target="../slideLayouts/slideLayout310.xml"/><Relationship Id="rId114" Type="http://schemas.openxmlformats.org/officeDocument/2006/relationships/slideLayout" Target="../slideLayouts/slideLayout311.xml"/><Relationship Id="rId115" Type="http://schemas.openxmlformats.org/officeDocument/2006/relationships/slideLayout" Target="../slideLayouts/slideLayout312.xml"/><Relationship Id="rId116" Type="http://schemas.openxmlformats.org/officeDocument/2006/relationships/slideLayout" Target="../slideLayouts/slideLayout313.xml"/><Relationship Id="rId117" Type="http://schemas.openxmlformats.org/officeDocument/2006/relationships/slideLayout" Target="../slideLayouts/slideLayout314.xml"/><Relationship Id="rId118" Type="http://schemas.openxmlformats.org/officeDocument/2006/relationships/slideLayout" Target="../slideLayouts/slideLayout315.xml"/><Relationship Id="rId119" Type="http://schemas.openxmlformats.org/officeDocument/2006/relationships/slideLayout" Target="../slideLayouts/slideLayout316.xml"/><Relationship Id="rId150" Type="http://schemas.openxmlformats.org/officeDocument/2006/relationships/slideLayout" Target="../slideLayouts/slideLayout347.xml"/><Relationship Id="rId151" Type="http://schemas.openxmlformats.org/officeDocument/2006/relationships/slideLayout" Target="../slideLayouts/slideLayout348.xml"/><Relationship Id="rId152" Type="http://schemas.openxmlformats.org/officeDocument/2006/relationships/slideLayout" Target="../slideLayouts/slideLayout349.xml"/><Relationship Id="rId10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09.xml"/><Relationship Id="rId13" Type="http://schemas.openxmlformats.org/officeDocument/2006/relationships/slideLayout" Target="../slideLayouts/slideLayout210.xml"/><Relationship Id="rId14" Type="http://schemas.openxmlformats.org/officeDocument/2006/relationships/slideLayout" Target="../slideLayouts/slideLayout211.xml"/><Relationship Id="rId15" Type="http://schemas.openxmlformats.org/officeDocument/2006/relationships/slideLayout" Target="../slideLayouts/slideLayout212.xml"/><Relationship Id="rId16" Type="http://schemas.openxmlformats.org/officeDocument/2006/relationships/slideLayout" Target="../slideLayouts/slideLayout213.xml"/><Relationship Id="rId17" Type="http://schemas.openxmlformats.org/officeDocument/2006/relationships/slideLayout" Target="../slideLayouts/slideLayout214.xml"/><Relationship Id="rId18" Type="http://schemas.openxmlformats.org/officeDocument/2006/relationships/slideLayout" Target="../slideLayouts/slideLayout215.xml"/><Relationship Id="rId19" Type="http://schemas.openxmlformats.org/officeDocument/2006/relationships/slideLayout" Target="../slideLayouts/slideLayout216.xml"/><Relationship Id="rId153" Type="http://schemas.openxmlformats.org/officeDocument/2006/relationships/slideLayout" Target="../slideLayouts/slideLayout350.xml"/><Relationship Id="rId154" Type="http://schemas.openxmlformats.org/officeDocument/2006/relationships/slideLayout" Target="../slideLayouts/slideLayout351.xml"/><Relationship Id="rId155" Type="http://schemas.openxmlformats.org/officeDocument/2006/relationships/slideLayout" Target="../slideLayouts/slideLayout352.xml"/><Relationship Id="rId156" Type="http://schemas.openxmlformats.org/officeDocument/2006/relationships/slideLayout" Target="../slideLayouts/slideLayout353.xml"/><Relationship Id="rId157" Type="http://schemas.openxmlformats.org/officeDocument/2006/relationships/slideLayout" Target="../slideLayouts/slideLayout354.xml"/><Relationship Id="rId158" Type="http://schemas.openxmlformats.org/officeDocument/2006/relationships/slideLayout" Target="../slideLayouts/slideLayout355.xml"/><Relationship Id="rId159" Type="http://schemas.openxmlformats.org/officeDocument/2006/relationships/slideLayout" Target="../slideLayouts/slideLayout356.xml"/><Relationship Id="rId50" Type="http://schemas.openxmlformats.org/officeDocument/2006/relationships/slideLayout" Target="../slideLayouts/slideLayout247.xml"/><Relationship Id="rId51" Type="http://schemas.openxmlformats.org/officeDocument/2006/relationships/slideLayout" Target="../slideLayouts/slideLayout248.xml"/><Relationship Id="rId52" Type="http://schemas.openxmlformats.org/officeDocument/2006/relationships/slideLayout" Target="../slideLayouts/slideLayout249.xml"/><Relationship Id="rId53" Type="http://schemas.openxmlformats.org/officeDocument/2006/relationships/slideLayout" Target="../slideLayouts/slideLayout250.xml"/><Relationship Id="rId54" Type="http://schemas.openxmlformats.org/officeDocument/2006/relationships/slideLayout" Target="../slideLayouts/slideLayout251.xml"/><Relationship Id="rId55" Type="http://schemas.openxmlformats.org/officeDocument/2006/relationships/slideLayout" Target="../slideLayouts/slideLayout252.xml"/><Relationship Id="rId56" Type="http://schemas.openxmlformats.org/officeDocument/2006/relationships/slideLayout" Target="../slideLayouts/slideLayout253.xml"/><Relationship Id="rId57" Type="http://schemas.openxmlformats.org/officeDocument/2006/relationships/slideLayout" Target="../slideLayouts/slideLayout254.xml"/><Relationship Id="rId58" Type="http://schemas.openxmlformats.org/officeDocument/2006/relationships/slideLayout" Target="../slideLayouts/slideLayout255.xml"/><Relationship Id="rId59" Type="http://schemas.openxmlformats.org/officeDocument/2006/relationships/slideLayout" Target="../slideLayouts/slideLayout256.xml"/><Relationship Id="rId90" Type="http://schemas.openxmlformats.org/officeDocument/2006/relationships/slideLayout" Target="../slideLayouts/slideLayout287.xml"/><Relationship Id="rId91" Type="http://schemas.openxmlformats.org/officeDocument/2006/relationships/slideLayout" Target="../slideLayouts/slideLayout288.xml"/><Relationship Id="rId92" Type="http://schemas.openxmlformats.org/officeDocument/2006/relationships/slideLayout" Target="../slideLayouts/slideLayout289.xml"/><Relationship Id="rId93" Type="http://schemas.openxmlformats.org/officeDocument/2006/relationships/slideLayout" Target="../slideLayouts/slideLayout290.xml"/><Relationship Id="rId94" Type="http://schemas.openxmlformats.org/officeDocument/2006/relationships/slideLayout" Target="../slideLayouts/slideLayout291.xml"/><Relationship Id="rId95" Type="http://schemas.openxmlformats.org/officeDocument/2006/relationships/slideLayout" Target="../slideLayouts/slideLayout292.xml"/><Relationship Id="rId96" Type="http://schemas.openxmlformats.org/officeDocument/2006/relationships/slideLayout" Target="../slideLayouts/slideLayout293.xml"/><Relationship Id="rId97" Type="http://schemas.openxmlformats.org/officeDocument/2006/relationships/slideLayout" Target="../slideLayouts/slideLayout294.xml"/><Relationship Id="rId98" Type="http://schemas.openxmlformats.org/officeDocument/2006/relationships/slideLayout" Target="../slideLayouts/slideLayout295.xml"/><Relationship Id="rId99" Type="http://schemas.openxmlformats.org/officeDocument/2006/relationships/slideLayout" Target="../slideLayouts/slideLayout296.xml"/><Relationship Id="rId120" Type="http://schemas.openxmlformats.org/officeDocument/2006/relationships/slideLayout" Target="../slideLayouts/slideLayout317.xml"/><Relationship Id="rId121" Type="http://schemas.openxmlformats.org/officeDocument/2006/relationships/slideLayout" Target="../slideLayouts/slideLayout318.xml"/><Relationship Id="rId122" Type="http://schemas.openxmlformats.org/officeDocument/2006/relationships/slideLayout" Target="../slideLayouts/slideLayout319.xml"/><Relationship Id="rId123" Type="http://schemas.openxmlformats.org/officeDocument/2006/relationships/slideLayout" Target="../slideLayouts/slideLayout320.xml"/><Relationship Id="rId124" Type="http://schemas.openxmlformats.org/officeDocument/2006/relationships/slideLayout" Target="../slideLayouts/slideLayout321.xml"/><Relationship Id="rId125" Type="http://schemas.openxmlformats.org/officeDocument/2006/relationships/slideLayout" Target="../slideLayouts/slideLayout322.xml"/><Relationship Id="rId126" Type="http://schemas.openxmlformats.org/officeDocument/2006/relationships/slideLayout" Target="../slideLayouts/slideLayout323.xml"/><Relationship Id="rId127" Type="http://schemas.openxmlformats.org/officeDocument/2006/relationships/slideLayout" Target="../slideLayouts/slideLayout324.xml"/><Relationship Id="rId128" Type="http://schemas.openxmlformats.org/officeDocument/2006/relationships/slideLayout" Target="../slideLayouts/slideLayout325.xml"/><Relationship Id="rId129" Type="http://schemas.openxmlformats.org/officeDocument/2006/relationships/slideLayout" Target="../slideLayouts/slideLayout326.xml"/><Relationship Id="rId160" Type="http://schemas.openxmlformats.org/officeDocument/2006/relationships/slideLayout" Target="../slideLayouts/slideLayout357.xml"/><Relationship Id="rId161" Type="http://schemas.openxmlformats.org/officeDocument/2006/relationships/slideLayout" Target="../slideLayouts/slideLayout358.xml"/><Relationship Id="rId162" Type="http://schemas.openxmlformats.org/officeDocument/2006/relationships/slideLayout" Target="../slideLayouts/slideLayout359.xml"/><Relationship Id="rId20" Type="http://schemas.openxmlformats.org/officeDocument/2006/relationships/slideLayout" Target="../slideLayouts/slideLayout217.xml"/><Relationship Id="rId21" Type="http://schemas.openxmlformats.org/officeDocument/2006/relationships/slideLayout" Target="../slideLayouts/slideLayout218.xml"/><Relationship Id="rId22" Type="http://schemas.openxmlformats.org/officeDocument/2006/relationships/slideLayout" Target="../slideLayouts/slideLayout219.xml"/><Relationship Id="rId23" Type="http://schemas.openxmlformats.org/officeDocument/2006/relationships/slideLayout" Target="../slideLayouts/slideLayout220.xml"/><Relationship Id="rId24" Type="http://schemas.openxmlformats.org/officeDocument/2006/relationships/slideLayout" Target="../slideLayouts/slideLayout221.xml"/><Relationship Id="rId25" Type="http://schemas.openxmlformats.org/officeDocument/2006/relationships/slideLayout" Target="../slideLayouts/slideLayout222.xml"/><Relationship Id="rId26" Type="http://schemas.openxmlformats.org/officeDocument/2006/relationships/slideLayout" Target="../slideLayouts/slideLayout223.xml"/><Relationship Id="rId27" Type="http://schemas.openxmlformats.org/officeDocument/2006/relationships/slideLayout" Target="../slideLayouts/slideLayout224.xml"/><Relationship Id="rId28" Type="http://schemas.openxmlformats.org/officeDocument/2006/relationships/slideLayout" Target="../slideLayouts/slideLayout225.xml"/><Relationship Id="rId29" Type="http://schemas.openxmlformats.org/officeDocument/2006/relationships/slideLayout" Target="../slideLayouts/slideLayout226.xml"/><Relationship Id="rId163" Type="http://schemas.openxmlformats.org/officeDocument/2006/relationships/slideLayout" Target="../slideLayouts/slideLayout360.xml"/><Relationship Id="rId164" Type="http://schemas.openxmlformats.org/officeDocument/2006/relationships/theme" Target="../theme/theme3.xml"/><Relationship Id="rId60" Type="http://schemas.openxmlformats.org/officeDocument/2006/relationships/slideLayout" Target="../slideLayouts/slideLayout257.xml"/><Relationship Id="rId61" Type="http://schemas.openxmlformats.org/officeDocument/2006/relationships/slideLayout" Target="../slideLayouts/slideLayout258.xml"/><Relationship Id="rId62" Type="http://schemas.openxmlformats.org/officeDocument/2006/relationships/slideLayout" Target="../slideLayouts/slideLayout259.xml"/><Relationship Id="rId63" Type="http://schemas.openxmlformats.org/officeDocument/2006/relationships/slideLayout" Target="../slideLayouts/slideLayout260.xml"/><Relationship Id="rId64" Type="http://schemas.openxmlformats.org/officeDocument/2006/relationships/slideLayout" Target="../slideLayouts/slideLayout261.xml"/><Relationship Id="rId65" Type="http://schemas.openxmlformats.org/officeDocument/2006/relationships/slideLayout" Target="../slideLayouts/slideLayout262.xml"/><Relationship Id="rId66" Type="http://schemas.openxmlformats.org/officeDocument/2006/relationships/slideLayout" Target="../slideLayouts/slideLayout263.xml"/><Relationship Id="rId67" Type="http://schemas.openxmlformats.org/officeDocument/2006/relationships/slideLayout" Target="../slideLayouts/slideLayout264.xml"/><Relationship Id="rId68" Type="http://schemas.openxmlformats.org/officeDocument/2006/relationships/slideLayout" Target="../slideLayouts/slideLayout265.xml"/><Relationship Id="rId69" Type="http://schemas.openxmlformats.org/officeDocument/2006/relationships/slideLayout" Target="../slideLayouts/slideLayout266.xml"/><Relationship Id="rId130" Type="http://schemas.openxmlformats.org/officeDocument/2006/relationships/slideLayout" Target="../slideLayouts/slideLayout327.xml"/><Relationship Id="rId131" Type="http://schemas.openxmlformats.org/officeDocument/2006/relationships/slideLayout" Target="../slideLayouts/slideLayout328.xml"/><Relationship Id="rId132" Type="http://schemas.openxmlformats.org/officeDocument/2006/relationships/slideLayout" Target="../slideLayouts/slideLayout329.xml"/><Relationship Id="rId133" Type="http://schemas.openxmlformats.org/officeDocument/2006/relationships/slideLayout" Target="../slideLayouts/slideLayout330.xml"/><Relationship Id="rId134" Type="http://schemas.openxmlformats.org/officeDocument/2006/relationships/slideLayout" Target="../slideLayouts/slideLayout331.xml"/><Relationship Id="rId135" Type="http://schemas.openxmlformats.org/officeDocument/2006/relationships/slideLayout" Target="../slideLayouts/slideLayout332.xml"/><Relationship Id="rId136" Type="http://schemas.openxmlformats.org/officeDocument/2006/relationships/slideLayout" Target="../slideLayouts/slideLayout333.xml"/><Relationship Id="rId137" Type="http://schemas.openxmlformats.org/officeDocument/2006/relationships/slideLayout" Target="../slideLayouts/slideLayout334.xml"/><Relationship Id="rId138" Type="http://schemas.openxmlformats.org/officeDocument/2006/relationships/slideLayout" Target="../slideLayouts/slideLayout335.xml"/><Relationship Id="rId139" Type="http://schemas.openxmlformats.org/officeDocument/2006/relationships/slideLayout" Target="../slideLayouts/slideLayout336.xml"/><Relationship Id="rId30" Type="http://schemas.openxmlformats.org/officeDocument/2006/relationships/slideLayout" Target="../slideLayouts/slideLayout227.xml"/><Relationship Id="rId31" Type="http://schemas.openxmlformats.org/officeDocument/2006/relationships/slideLayout" Target="../slideLayouts/slideLayout228.xml"/><Relationship Id="rId32" Type="http://schemas.openxmlformats.org/officeDocument/2006/relationships/slideLayout" Target="../slideLayouts/slideLayout229.xml"/><Relationship Id="rId33" Type="http://schemas.openxmlformats.org/officeDocument/2006/relationships/slideLayout" Target="../slideLayouts/slideLayout230.xml"/><Relationship Id="rId34" Type="http://schemas.openxmlformats.org/officeDocument/2006/relationships/slideLayout" Target="../slideLayouts/slideLayout231.xml"/><Relationship Id="rId35" Type="http://schemas.openxmlformats.org/officeDocument/2006/relationships/slideLayout" Target="../slideLayouts/slideLayout232.xml"/><Relationship Id="rId36" Type="http://schemas.openxmlformats.org/officeDocument/2006/relationships/slideLayout" Target="../slideLayouts/slideLayout233.xml"/><Relationship Id="rId37" Type="http://schemas.openxmlformats.org/officeDocument/2006/relationships/slideLayout" Target="../slideLayouts/slideLayout234.xml"/><Relationship Id="rId38" Type="http://schemas.openxmlformats.org/officeDocument/2006/relationships/slideLayout" Target="../slideLayouts/slideLayout235.xml"/><Relationship Id="rId39" Type="http://schemas.openxmlformats.org/officeDocument/2006/relationships/slideLayout" Target="../slideLayouts/slideLayout236.xml"/><Relationship Id="rId70" Type="http://schemas.openxmlformats.org/officeDocument/2006/relationships/slideLayout" Target="../slideLayouts/slideLayout267.xml"/><Relationship Id="rId71" Type="http://schemas.openxmlformats.org/officeDocument/2006/relationships/slideLayout" Target="../slideLayouts/slideLayout268.xml"/><Relationship Id="rId72" Type="http://schemas.openxmlformats.org/officeDocument/2006/relationships/slideLayout" Target="../slideLayouts/slideLayout269.xml"/><Relationship Id="rId73" Type="http://schemas.openxmlformats.org/officeDocument/2006/relationships/slideLayout" Target="../slideLayouts/slideLayout270.xml"/><Relationship Id="rId74" Type="http://schemas.openxmlformats.org/officeDocument/2006/relationships/slideLayout" Target="../slideLayouts/slideLayout271.xml"/><Relationship Id="rId75" Type="http://schemas.openxmlformats.org/officeDocument/2006/relationships/slideLayout" Target="../slideLayouts/slideLayout272.xml"/><Relationship Id="rId76" Type="http://schemas.openxmlformats.org/officeDocument/2006/relationships/slideLayout" Target="../slideLayouts/slideLayout273.xml"/><Relationship Id="rId77" Type="http://schemas.openxmlformats.org/officeDocument/2006/relationships/slideLayout" Target="../slideLayouts/slideLayout274.xml"/><Relationship Id="rId78" Type="http://schemas.openxmlformats.org/officeDocument/2006/relationships/slideLayout" Target="../slideLayouts/slideLayout275.xml"/><Relationship Id="rId79" Type="http://schemas.openxmlformats.org/officeDocument/2006/relationships/slideLayout" Target="../slideLayouts/slideLayout276.xml"/><Relationship Id="rId1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201.xml"/><Relationship Id="rId100" Type="http://schemas.openxmlformats.org/officeDocument/2006/relationships/slideLayout" Target="../slideLayouts/slideLayout297.xml"/><Relationship Id="rId101" Type="http://schemas.openxmlformats.org/officeDocument/2006/relationships/slideLayout" Target="../slideLayouts/slideLayout298.xml"/><Relationship Id="rId102" Type="http://schemas.openxmlformats.org/officeDocument/2006/relationships/slideLayout" Target="../slideLayouts/slideLayout299.xml"/><Relationship Id="rId103" Type="http://schemas.openxmlformats.org/officeDocument/2006/relationships/slideLayout" Target="../slideLayouts/slideLayout300.xml"/><Relationship Id="rId104" Type="http://schemas.openxmlformats.org/officeDocument/2006/relationships/slideLayout" Target="../slideLayouts/slideLayout301.xml"/><Relationship Id="rId105" Type="http://schemas.openxmlformats.org/officeDocument/2006/relationships/slideLayout" Target="../slideLayouts/slideLayout302.xml"/><Relationship Id="rId106" Type="http://schemas.openxmlformats.org/officeDocument/2006/relationships/slideLayout" Target="../slideLayouts/slideLayout303.xml"/><Relationship Id="rId107" Type="http://schemas.openxmlformats.org/officeDocument/2006/relationships/slideLayout" Target="../slideLayouts/slideLayout304.xml"/><Relationship Id="rId108" Type="http://schemas.openxmlformats.org/officeDocument/2006/relationships/slideLayout" Target="../slideLayouts/slideLayout305.xml"/><Relationship Id="rId109" Type="http://schemas.openxmlformats.org/officeDocument/2006/relationships/slideLayout" Target="../slideLayouts/slideLayout306.xml"/><Relationship Id="rId5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4.xml"/><Relationship Id="rId8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06.xml"/><Relationship Id="rId140" Type="http://schemas.openxmlformats.org/officeDocument/2006/relationships/slideLayout" Target="../slideLayouts/slideLayout337.xml"/><Relationship Id="rId141" Type="http://schemas.openxmlformats.org/officeDocument/2006/relationships/slideLayout" Target="../slideLayouts/slideLayout3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514350" y="6356357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CB237-A748-E74B-8F17-B758E765E79E}" type="datetimeFigureOut">
              <a:rPr kumimoji="1" lang="ja-JP" altLang="en-US" smtClean="0"/>
              <a:t>20/02/23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14725" y="6356357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372350" y="6356357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8DBFB-0022-2B4A-AFA7-1DDEB96ED85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563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514350" y="1600200"/>
            <a:ext cx="9258300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9514026" y="6404294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 hangingPunct="0"/>
            <a:fld id="{86CB4B4D-7CA3-9044-876B-883B54F8677D}" type="slidenum">
              <a:rPr kumimoji="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hangingPunct="0"/>
              <a:t>‹#›</a:t>
            </a:fld>
            <a:endParaRPr kumimoji="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6279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736" r:id="rId76"/>
    <p:sldLayoutId id="2147483737" r:id="rId77"/>
    <p:sldLayoutId id="2147483738" r:id="rId78"/>
    <p:sldLayoutId id="2147483739" r:id="rId79"/>
    <p:sldLayoutId id="2147483740" r:id="rId80"/>
    <p:sldLayoutId id="2147483741" r:id="rId81"/>
    <p:sldLayoutId id="2147483742" r:id="rId82"/>
    <p:sldLayoutId id="2147483743" r:id="rId83"/>
    <p:sldLayoutId id="2147483744" r:id="rId84"/>
    <p:sldLayoutId id="2147483745" r:id="rId85"/>
    <p:sldLayoutId id="2147483746" r:id="rId86"/>
    <p:sldLayoutId id="2147483747" r:id="rId87"/>
    <p:sldLayoutId id="2147483748" r:id="rId88"/>
    <p:sldLayoutId id="2147483749" r:id="rId89"/>
    <p:sldLayoutId id="2147483750" r:id="rId90"/>
    <p:sldLayoutId id="2147483751" r:id="rId91"/>
    <p:sldLayoutId id="2147483752" r:id="rId92"/>
    <p:sldLayoutId id="2147483753" r:id="rId93"/>
    <p:sldLayoutId id="2147483754" r:id="rId94"/>
    <p:sldLayoutId id="2147483755" r:id="rId95"/>
    <p:sldLayoutId id="2147483756" r:id="rId96"/>
    <p:sldLayoutId id="2147483757" r:id="rId97"/>
    <p:sldLayoutId id="2147483758" r:id="rId98"/>
    <p:sldLayoutId id="2147483759" r:id="rId99"/>
    <p:sldLayoutId id="2147483760" r:id="rId100"/>
    <p:sldLayoutId id="2147483761" r:id="rId101"/>
    <p:sldLayoutId id="2147483762" r:id="rId102"/>
    <p:sldLayoutId id="2147483763" r:id="rId103"/>
    <p:sldLayoutId id="2147483764" r:id="rId104"/>
    <p:sldLayoutId id="2147483765" r:id="rId105"/>
    <p:sldLayoutId id="2147483766" r:id="rId106"/>
    <p:sldLayoutId id="2147483767" r:id="rId107"/>
    <p:sldLayoutId id="2147483768" r:id="rId108"/>
    <p:sldLayoutId id="2147483769" r:id="rId109"/>
    <p:sldLayoutId id="2147483770" r:id="rId110"/>
    <p:sldLayoutId id="2147483771" r:id="rId111"/>
    <p:sldLayoutId id="2147483772" r:id="rId112"/>
    <p:sldLayoutId id="2147483773" r:id="rId113"/>
    <p:sldLayoutId id="2147483774" r:id="rId114"/>
    <p:sldLayoutId id="2147483775" r:id="rId115"/>
    <p:sldLayoutId id="2147483776" r:id="rId116"/>
    <p:sldLayoutId id="2147483777" r:id="rId117"/>
    <p:sldLayoutId id="2147483778" r:id="rId118"/>
    <p:sldLayoutId id="2147483779" r:id="rId119"/>
    <p:sldLayoutId id="2147483780" r:id="rId120"/>
    <p:sldLayoutId id="2147483781" r:id="rId121"/>
    <p:sldLayoutId id="2147483782" r:id="rId122"/>
    <p:sldLayoutId id="2147483783" r:id="rId123"/>
    <p:sldLayoutId id="2147483784" r:id="rId124"/>
    <p:sldLayoutId id="2147483785" r:id="rId125"/>
    <p:sldLayoutId id="2147483786" r:id="rId126"/>
    <p:sldLayoutId id="2147483787" r:id="rId127"/>
    <p:sldLayoutId id="2147483788" r:id="rId128"/>
    <p:sldLayoutId id="2147483789" r:id="rId129"/>
    <p:sldLayoutId id="2147483790" r:id="rId130"/>
    <p:sldLayoutId id="2147483791" r:id="rId131"/>
    <p:sldLayoutId id="2147483792" r:id="rId132"/>
    <p:sldLayoutId id="2147483793" r:id="rId133"/>
    <p:sldLayoutId id="2147483794" r:id="rId134"/>
    <p:sldLayoutId id="2147483795" r:id="rId135"/>
    <p:sldLayoutId id="2147483796" r:id="rId136"/>
    <p:sldLayoutId id="2147483797" r:id="rId137"/>
    <p:sldLayoutId id="2147483798" r:id="rId138"/>
    <p:sldLayoutId id="2147483799" r:id="rId139"/>
    <p:sldLayoutId id="2147483800" r:id="rId140"/>
    <p:sldLayoutId id="2147483801" r:id="rId141"/>
    <p:sldLayoutId id="2147483802" r:id="rId142"/>
    <p:sldLayoutId id="2147483803" r:id="rId143"/>
    <p:sldLayoutId id="2147483804" r:id="rId144"/>
    <p:sldLayoutId id="2147483805" r:id="rId145"/>
    <p:sldLayoutId id="2147483806" r:id="rId146"/>
    <p:sldLayoutId id="2147483807" r:id="rId147"/>
    <p:sldLayoutId id="2147483808" r:id="rId148"/>
    <p:sldLayoutId id="2147483809" r:id="rId149"/>
    <p:sldLayoutId id="2147483810" r:id="rId150"/>
    <p:sldLayoutId id="2147483811" r:id="rId151"/>
    <p:sldLayoutId id="2147483812" r:id="rId152"/>
    <p:sldLayoutId id="2147483813" r:id="rId153"/>
    <p:sldLayoutId id="2147483814" r:id="rId154"/>
    <p:sldLayoutId id="2147483815" r:id="rId155"/>
    <p:sldLayoutId id="2147483816" r:id="rId156"/>
    <p:sldLayoutId id="2147483817" r:id="rId157"/>
    <p:sldLayoutId id="2147483818" r:id="rId158"/>
    <p:sldLayoutId id="2147483819" r:id="rId159"/>
    <p:sldLayoutId id="2147483820" r:id="rId160"/>
    <p:sldLayoutId id="2147483821" r:id="rId161"/>
    <p:sldLayoutId id="2147483822" r:id="rId162"/>
    <p:sldLayoutId id="2147483823" r:id="rId163"/>
    <p:sldLayoutId id="2147483824" r:id="rId164"/>
    <p:sldLayoutId id="2147483825" r:id="rId165"/>
    <p:sldLayoutId id="2147483826" r:id="rId166"/>
    <p:sldLayoutId id="2147483827" r:id="rId167"/>
    <p:sldLayoutId id="2147483828" r:id="rId168"/>
    <p:sldLayoutId id="2147483829" r:id="rId169"/>
    <p:sldLayoutId id="2147483830" r:id="rId170"/>
    <p:sldLayoutId id="2147483831" r:id="rId171"/>
    <p:sldLayoutId id="2147483832" r:id="rId172"/>
    <p:sldLayoutId id="2147483833" r:id="rId173"/>
    <p:sldLayoutId id="2147483834" r:id="rId174"/>
    <p:sldLayoutId id="2147483835" r:id="rId175"/>
    <p:sldLayoutId id="2147483836" r:id="rId176"/>
    <p:sldLayoutId id="2147483837" r:id="rId177"/>
    <p:sldLayoutId id="2147483838" r:id="rId178"/>
    <p:sldLayoutId id="2147483839" r:id="rId179"/>
    <p:sldLayoutId id="2147483840" r:id="rId180"/>
    <p:sldLayoutId id="2147483841" r:id="rId181"/>
    <p:sldLayoutId id="2147483842" r:id="rId182"/>
    <p:sldLayoutId id="2147483843" r:id="rId183"/>
    <p:sldLayoutId id="2147483844" r:id="rId184"/>
    <p:sldLayoutId id="2147483845" r:id="rId185"/>
    <p:sldLayoutId id="2147483846" r:id="rId186"/>
  </p:sldLayoutIdLst>
  <p:transition xmlns:p14="http://schemas.microsoft.com/office/powerpoint/2010/main"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514350" y="1600200"/>
            <a:ext cx="9258300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9514026" y="6404294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 hangingPunct="0"/>
            <a:fld id="{86CB4B4D-7CA3-9044-876B-883B54F8677D}" type="slidenum">
              <a:rPr kumimoji="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hangingPunct="0"/>
              <a:t>‹#›</a:t>
            </a:fld>
            <a:endParaRPr kumimoji="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019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  <p:sldLayoutId id="2147483862" r:id="rId15"/>
    <p:sldLayoutId id="2147483863" r:id="rId16"/>
    <p:sldLayoutId id="2147483864" r:id="rId17"/>
    <p:sldLayoutId id="2147483865" r:id="rId18"/>
    <p:sldLayoutId id="2147483866" r:id="rId19"/>
    <p:sldLayoutId id="2147483867" r:id="rId20"/>
    <p:sldLayoutId id="2147483868" r:id="rId21"/>
    <p:sldLayoutId id="2147483869" r:id="rId22"/>
    <p:sldLayoutId id="2147483870" r:id="rId23"/>
    <p:sldLayoutId id="2147483871" r:id="rId24"/>
    <p:sldLayoutId id="2147483872" r:id="rId25"/>
    <p:sldLayoutId id="2147483873" r:id="rId26"/>
    <p:sldLayoutId id="2147483874" r:id="rId27"/>
    <p:sldLayoutId id="2147483875" r:id="rId28"/>
    <p:sldLayoutId id="2147483876" r:id="rId29"/>
    <p:sldLayoutId id="2147483877" r:id="rId30"/>
    <p:sldLayoutId id="2147483878" r:id="rId31"/>
    <p:sldLayoutId id="2147483879" r:id="rId32"/>
    <p:sldLayoutId id="2147483880" r:id="rId33"/>
    <p:sldLayoutId id="2147483881" r:id="rId34"/>
    <p:sldLayoutId id="2147483882" r:id="rId35"/>
    <p:sldLayoutId id="2147483883" r:id="rId36"/>
    <p:sldLayoutId id="2147483884" r:id="rId37"/>
    <p:sldLayoutId id="2147483885" r:id="rId38"/>
    <p:sldLayoutId id="2147483886" r:id="rId39"/>
    <p:sldLayoutId id="2147483887" r:id="rId40"/>
    <p:sldLayoutId id="2147483888" r:id="rId41"/>
    <p:sldLayoutId id="2147483889" r:id="rId42"/>
    <p:sldLayoutId id="2147483890" r:id="rId43"/>
    <p:sldLayoutId id="2147483891" r:id="rId44"/>
    <p:sldLayoutId id="2147483892" r:id="rId45"/>
    <p:sldLayoutId id="2147483893" r:id="rId46"/>
    <p:sldLayoutId id="2147483894" r:id="rId47"/>
    <p:sldLayoutId id="2147483895" r:id="rId48"/>
    <p:sldLayoutId id="2147483896" r:id="rId49"/>
    <p:sldLayoutId id="2147483897" r:id="rId50"/>
    <p:sldLayoutId id="2147483898" r:id="rId51"/>
    <p:sldLayoutId id="2147483899" r:id="rId52"/>
    <p:sldLayoutId id="2147483900" r:id="rId53"/>
    <p:sldLayoutId id="2147483901" r:id="rId54"/>
    <p:sldLayoutId id="2147483902" r:id="rId55"/>
    <p:sldLayoutId id="2147483903" r:id="rId56"/>
    <p:sldLayoutId id="2147483904" r:id="rId57"/>
    <p:sldLayoutId id="2147483905" r:id="rId58"/>
    <p:sldLayoutId id="2147483906" r:id="rId59"/>
    <p:sldLayoutId id="2147483907" r:id="rId60"/>
    <p:sldLayoutId id="2147483908" r:id="rId61"/>
    <p:sldLayoutId id="2147483909" r:id="rId62"/>
    <p:sldLayoutId id="2147483910" r:id="rId63"/>
    <p:sldLayoutId id="2147483911" r:id="rId64"/>
    <p:sldLayoutId id="2147483912" r:id="rId65"/>
    <p:sldLayoutId id="2147483913" r:id="rId66"/>
    <p:sldLayoutId id="2147483914" r:id="rId67"/>
    <p:sldLayoutId id="2147483915" r:id="rId68"/>
    <p:sldLayoutId id="2147483916" r:id="rId69"/>
    <p:sldLayoutId id="2147483917" r:id="rId70"/>
    <p:sldLayoutId id="2147483918" r:id="rId71"/>
    <p:sldLayoutId id="2147483919" r:id="rId72"/>
    <p:sldLayoutId id="2147483920" r:id="rId73"/>
    <p:sldLayoutId id="2147483921" r:id="rId74"/>
    <p:sldLayoutId id="2147483922" r:id="rId75"/>
    <p:sldLayoutId id="2147483923" r:id="rId76"/>
    <p:sldLayoutId id="2147483924" r:id="rId77"/>
    <p:sldLayoutId id="2147483925" r:id="rId78"/>
    <p:sldLayoutId id="2147483926" r:id="rId79"/>
    <p:sldLayoutId id="2147483927" r:id="rId80"/>
    <p:sldLayoutId id="2147483928" r:id="rId81"/>
    <p:sldLayoutId id="2147483929" r:id="rId82"/>
    <p:sldLayoutId id="2147483930" r:id="rId83"/>
    <p:sldLayoutId id="2147483931" r:id="rId84"/>
    <p:sldLayoutId id="2147483932" r:id="rId85"/>
    <p:sldLayoutId id="2147483933" r:id="rId86"/>
    <p:sldLayoutId id="2147483934" r:id="rId87"/>
    <p:sldLayoutId id="2147483935" r:id="rId88"/>
    <p:sldLayoutId id="2147483936" r:id="rId89"/>
    <p:sldLayoutId id="2147483937" r:id="rId90"/>
    <p:sldLayoutId id="2147483938" r:id="rId91"/>
    <p:sldLayoutId id="2147483939" r:id="rId92"/>
    <p:sldLayoutId id="2147483940" r:id="rId93"/>
    <p:sldLayoutId id="2147483941" r:id="rId94"/>
    <p:sldLayoutId id="2147483942" r:id="rId95"/>
    <p:sldLayoutId id="2147483943" r:id="rId96"/>
    <p:sldLayoutId id="2147483944" r:id="rId97"/>
    <p:sldLayoutId id="2147483945" r:id="rId98"/>
    <p:sldLayoutId id="2147483946" r:id="rId99"/>
    <p:sldLayoutId id="2147483947" r:id="rId100"/>
    <p:sldLayoutId id="2147483948" r:id="rId101"/>
    <p:sldLayoutId id="2147483949" r:id="rId102"/>
    <p:sldLayoutId id="2147483950" r:id="rId103"/>
    <p:sldLayoutId id="2147483951" r:id="rId104"/>
    <p:sldLayoutId id="2147483952" r:id="rId105"/>
    <p:sldLayoutId id="2147483953" r:id="rId106"/>
    <p:sldLayoutId id="2147483954" r:id="rId107"/>
    <p:sldLayoutId id="2147483955" r:id="rId108"/>
    <p:sldLayoutId id="2147483956" r:id="rId109"/>
    <p:sldLayoutId id="2147483957" r:id="rId110"/>
    <p:sldLayoutId id="2147483958" r:id="rId111"/>
    <p:sldLayoutId id="2147483959" r:id="rId112"/>
    <p:sldLayoutId id="2147483960" r:id="rId113"/>
    <p:sldLayoutId id="2147483961" r:id="rId114"/>
    <p:sldLayoutId id="2147483962" r:id="rId115"/>
    <p:sldLayoutId id="2147483963" r:id="rId116"/>
    <p:sldLayoutId id="2147483964" r:id="rId117"/>
    <p:sldLayoutId id="2147483965" r:id="rId118"/>
    <p:sldLayoutId id="2147483966" r:id="rId119"/>
    <p:sldLayoutId id="2147483967" r:id="rId120"/>
    <p:sldLayoutId id="2147483968" r:id="rId121"/>
    <p:sldLayoutId id="2147483969" r:id="rId122"/>
    <p:sldLayoutId id="2147483970" r:id="rId123"/>
    <p:sldLayoutId id="2147483971" r:id="rId124"/>
    <p:sldLayoutId id="2147483972" r:id="rId125"/>
    <p:sldLayoutId id="2147483973" r:id="rId126"/>
    <p:sldLayoutId id="2147483974" r:id="rId127"/>
    <p:sldLayoutId id="2147483975" r:id="rId128"/>
    <p:sldLayoutId id="2147483976" r:id="rId129"/>
    <p:sldLayoutId id="2147483977" r:id="rId130"/>
    <p:sldLayoutId id="2147483978" r:id="rId131"/>
    <p:sldLayoutId id="2147483979" r:id="rId132"/>
    <p:sldLayoutId id="2147483980" r:id="rId133"/>
    <p:sldLayoutId id="2147483981" r:id="rId134"/>
    <p:sldLayoutId id="2147483982" r:id="rId135"/>
    <p:sldLayoutId id="2147483983" r:id="rId136"/>
    <p:sldLayoutId id="2147483984" r:id="rId137"/>
    <p:sldLayoutId id="2147483985" r:id="rId138"/>
    <p:sldLayoutId id="2147483986" r:id="rId139"/>
    <p:sldLayoutId id="2147483987" r:id="rId140"/>
    <p:sldLayoutId id="2147483988" r:id="rId141"/>
    <p:sldLayoutId id="2147483989" r:id="rId142"/>
    <p:sldLayoutId id="2147483990" r:id="rId143"/>
    <p:sldLayoutId id="2147483991" r:id="rId144"/>
    <p:sldLayoutId id="2147483992" r:id="rId145"/>
    <p:sldLayoutId id="2147483993" r:id="rId146"/>
    <p:sldLayoutId id="2147483994" r:id="rId147"/>
    <p:sldLayoutId id="2147483995" r:id="rId148"/>
    <p:sldLayoutId id="2147483996" r:id="rId149"/>
    <p:sldLayoutId id="2147483997" r:id="rId150"/>
    <p:sldLayoutId id="2147483998" r:id="rId151"/>
    <p:sldLayoutId id="2147483999" r:id="rId152"/>
    <p:sldLayoutId id="2147484000" r:id="rId153"/>
    <p:sldLayoutId id="2147484001" r:id="rId154"/>
    <p:sldLayoutId id="2147484002" r:id="rId155"/>
    <p:sldLayoutId id="2147484003" r:id="rId156"/>
    <p:sldLayoutId id="2147484004" r:id="rId157"/>
    <p:sldLayoutId id="2147484005" r:id="rId158"/>
    <p:sldLayoutId id="2147484006" r:id="rId159"/>
    <p:sldLayoutId id="2147484007" r:id="rId160"/>
    <p:sldLayoutId id="2147484008" r:id="rId161"/>
    <p:sldLayoutId id="2147484009" r:id="rId162"/>
    <p:sldLayoutId id="2147484010" r:id="rId163"/>
  </p:sldLayoutIdLst>
  <p:transition xmlns:p14="http://schemas.microsoft.com/office/powerpoint/2010/main"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1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57" y="685089"/>
            <a:ext cx="8093960" cy="603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テキスト ボックス 2"/>
          <p:cNvSpPr txBox="1"/>
          <p:nvPr/>
        </p:nvSpPr>
        <p:spPr>
          <a:xfrm>
            <a:off x="4622452" y="950764"/>
            <a:ext cx="5064100" cy="73866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2018</a:t>
            </a:r>
            <a:r>
              <a:rPr lang="ja-JP" altLang="en-US" sz="2400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年</a:t>
            </a:r>
            <a:r>
              <a:rPr lang="en-US" altLang="ja-JP" sz="2400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7</a:t>
            </a:r>
            <a:r>
              <a:rPr lang="ja-JP" altLang="en-US" sz="2400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月</a:t>
            </a:r>
            <a:r>
              <a:rPr lang="en-US" altLang="ja-JP" sz="2400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25</a:t>
            </a:r>
            <a:r>
              <a:rPr lang="ja-JP" altLang="en-US" sz="2400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日　公布</a:t>
            </a:r>
            <a:endParaRPr lang="en-US" altLang="ja-JP" sz="2400" dirty="0" smtClean="0">
              <a:solidFill>
                <a:srgbClr val="FF0000"/>
              </a:solidFill>
              <a:latin typeface="ＭＳ Ｐゴシック"/>
              <a:ea typeface="ＭＳ Ｐゴシック"/>
              <a:cs typeface="ＭＳ Ｐゴシック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2019</a:t>
            </a:r>
            <a:r>
              <a:rPr lang="ja-JP" altLang="en-US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年</a:t>
            </a:r>
            <a:r>
              <a:rPr lang="en-US" altLang="ja-JP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1</a:t>
            </a:r>
            <a:r>
              <a:rPr lang="ja-JP" altLang="en-US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月、</a:t>
            </a:r>
            <a:r>
              <a:rPr lang="en-US" altLang="ja-JP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7</a:t>
            </a:r>
            <a:r>
              <a:rPr lang="ja-JP" altLang="en-US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月、</a:t>
            </a:r>
            <a:r>
              <a:rPr lang="en-US" altLang="ja-JP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2020</a:t>
            </a:r>
            <a:r>
              <a:rPr lang="ja-JP" altLang="en-US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年</a:t>
            </a:r>
            <a:r>
              <a:rPr lang="en-US" altLang="ja-JP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4</a:t>
            </a:r>
            <a:r>
              <a:rPr lang="ja-JP" altLang="en-US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月と</a:t>
            </a:r>
            <a:r>
              <a:rPr lang="en-US" altLang="ja-JP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3</a:t>
            </a:r>
            <a:r>
              <a:rPr lang="ja-JP" altLang="en-US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段階で施行</a:t>
            </a:r>
            <a:endParaRPr lang="en-US" altLang="ja-JP" sz="2400" dirty="0" smtClean="0">
              <a:solidFill>
                <a:srgbClr val="FF0000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33601" y="4699008"/>
            <a:ext cx="5035992" cy="584773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32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ＭＳ Ｐゴシック"/>
                <a:ea typeface="ＭＳ Ｐゴシック"/>
                <a:cs typeface="ＭＳ Ｐゴシック"/>
                <a:sym typeface="Calibri"/>
              </a:rPr>
              <a:t>「望まない受動喫煙」をなくす</a:t>
            </a:r>
            <a:endParaRPr kumimoji="0" lang="ja-JP" alt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ＭＳ Ｐゴシック"/>
              <a:ea typeface="ＭＳ Ｐゴシック"/>
              <a:cs typeface="ＭＳ Ｐゴシック"/>
              <a:sym typeface="Calibri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26444" y="56071"/>
            <a:ext cx="8543825" cy="769441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200" dirty="0" smtClean="0">
                <a:solidFill>
                  <a:srgbClr val="0000FF"/>
                </a:solidFill>
              </a:rPr>
              <a:t>福岡県庁主催　タバコ対策会議　　</a:t>
            </a:r>
            <a:r>
              <a:rPr lang="en-US" altLang="ja-JP" sz="2200" dirty="0" smtClean="0">
                <a:solidFill>
                  <a:srgbClr val="0000FF"/>
                </a:solidFill>
              </a:rPr>
              <a:t>10</a:t>
            </a:r>
            <a:r>
              <a:rPr lang="ja-JP" altLang="en-US" sz="2200" dirty="0" smtClean="0">
                <a:solidFill>
                  <a:srgbClr val="0000FF"/>
                </a:solidFill>
              </a:rPr>
              <a:t>分間のプレゼン</a:t>
            </a:r>
            <a:endParaRPr lang="en-US" altLang="ja-JP" sz="2200" dirty="0" smtClean="0">
              <a:solidFill>
                <a:srgbClr val="0000FF"/>
              </a:solidFill>
            </a:endParaRPr>
          </a:p>
          <a:p>
            <a:r>
              <a:rPr lang="ja-JP" altLang="en-US" sz="2200" dirty="0" smtClean="0">
                <a:solidFill>
                  <a:srgbClr val="0000FF"/>
                </a:solidFill>
              </a:rPr>
              <a:t>改正</a:t>
            </a:r>
            <a:r>
              <a:rPr lang="ja-JP" altLang="en-US" sz="2200" dirty="0">
                <a:solidFill>
                  <a:srgbClr val="0000FF"/>
                </a:solidFill>
              </a:rPr>
              <a:t>健康増進法の完全施行に対応した受動喫煙防止対策の良好</a:t>
            </a:r>
            <a:r>
              <a:rPr lang="ja-JP" altLang="en-US" sz="2200" dirty="0" smtClean="0">
                <a:solidFill>
                  <a:srgbClr val="0000FF"/>
                </a:solidFill>
              </a:rPr>
              <a:t>事例　</a:t>
            </a:r>
            <a:endParaRPr kumimoji="1" lang="ja-JP" altLang="en-US" sz="2200" dirty="0">
              <a:solidFill>
                <a:srgbClr val="0000FF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532096" y="5727611"/>
            <a:ext cx="1645402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0000FF"/>
                </a:solidFill>
              </a:rPr>
              <a:t>産業医科大学　</a:t>
            </a:r>
            <a:endParaRPr kumimoji="1" lang="en-US" altLang="ja-JP" dirty="0" smtClean="0">
              <a:solidFill>
                <a:srgbClr val="0000FF"/>
              </a:solidFill>
            </a:endParaRPr>
          </a:p>
          <a:p>
            <a:r>
              <a:rPr kumimoji="1" lang="ja-JP" altLang="en-US" dirty="0" smtClean="0">
                <a:solidFill>
                  <a:srgbClr val="0000FF"/>
                </a:solidFill>
              </a:rPr>
              <a:t>教授</a:t>
            </a:r>
            <a:r>
              <a:rPr kumimoji="1" lang="ja-JP" altLang="en-US" dirty="0" smtClean="0">
                <a:solidFill>
                  <a:srgbClr val="0000FF"/>
                </a:solidFill>
              </a:rPr>
              <a:t>　大和　浩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43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47602" cy="43313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575" y="3026739"/>
            <a:ext cx="5513423" cy="38312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角丸四角形 3"/>
          <p:cNvSpPr/>
          <p:nvPr/>
        </p:nvSpPr>
        <p:spPr>
          <a:xfrm>
            <a:off x="0" y="1704715"/>
            <a:ext cx="1898386" cy="1322024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/>
          <p:nvPr/>
        </p:nvCxnSpPr>
        <p:spPr>
          <a:xfrm flipH="1" flipV="1">
            <a:off x="2035383" y="2487494"/>
            <a:ext cx="5127598" cy="156555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6327399" y="77442"/>
            <a:ext cx="3610183" cy="28623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福岡県庁</a:t>
            </a:r>
            <a:endParaRPr kumimoji="1" lang="en-US" altLang="ja-JP" dirty="0" smtClean="0"/>
          </a:p>
          <a:p>
            <a:r>
              <a:rPr lang="en-US" altLang="ja-JP" dirty="0" smtClean="0"/>
              <a:t>2</a:t>
            </a:r>
            <a:r>
              <a:rPr lang="ja-JP" altLang="en-US" dirty="0" smtClean="0"/>
              <a:t>ヵ所の「特定屋外喫煙場所」</a:t>
            </a:r>
            <a:endParaRPr lang="en-US" altLang="ja-JP" dirty="0" smtClean="0"/>
          </a:p>
          <a:p>
            <a:r>
              <a:rPr kumimoji="1" lang="ja-JP" altLang="en-US" dirty="0" smtClean="0"/>
              <a:t>福岡県庁では</a:t>
            </a:r>
            <a:r>
              <a:rPr kumimoji="1" lang="en-US" altLang="ja-JP" dirty="0" smtClean="0"/>
              <a:t>10</a:t>
            </a:r>
            <a:r>
              <a:rPr kumimoji="1" lang="ja-JP" altLang="en-US" dirty="0" smtClean="0"/>
              <a:t>月から</a:t>
            </a:r>
            <a:endParaRPr kumimoji="1" lang="en-US" altLang="ja-JP" dirty="0" smtClean="0"/>
          </a:p>
          <a:p>
            <a:r>
              <a:rPr lang="ja-JP" altLang="en-US" dirty="0" smtClean="0"/>
              <a:t>勤務時間中喫煙禁止、</a:t>
            </a:r>
            <a:endParaRPr lang="en-US" altLang="ja-JP" dirty="0" smtClean="0"/>
          </a:p>
          <a:p>
            <a:r>
              <a:rPr kumimoji="1" lang="ja-JP" altLang="en-US" dirty="0" smtClean="0"/>
              <a:t>ということですが、</a:t>
            </a:r>
            <a:endParaRPr kumimoji="1" lang="en-US" altLang="ja-JP" dirty="0" smtClean="0"/>
          </a:p>
          <a:p>
            <a:r>
              <a:rPr lang="ja-JP" altLang="en-US" dirty="0" smtClean="0"/>
              <a:t>来庁者</a:t>
            </a:r>
            <a:r>
              <a:rPr kumimoji="1" lang="ja-JP" altLang="en-US" dirty="0" smtClean="0"/>
              <a:t>が清掃作業中に喫煙すると</a:t>
            </a:r>
            <a:endParaRPr kumimoji="1" lang="en-US" altLang="ja-JP" dirty="0" smtClean="0"/>
          </a:p>
          <a:p>
            <a:r>
              <a:rPr lang="ja-JP" altLang="en-US" dirty="0" smtClean="0"/>
              <a:t>・清掃業者の「望まない受動喫煙」</a:t>
            </a:r>
            <a:endParaRPr lang="en-US" altLang="ja-JP" dirty="0" smtClean="0"/>
          </a:p>
          <a:p>
            <a:r>
              <a:rPr kumimoji="1" lang="ja-JP" altLang="en-US" dirty="0" smtClean="0"/>
              <a:t>・環境汚染　　の問題が発生</a:t>
            </a:r>
            <a:endParaRPr kumimoji="1" lang="en-US" altLang="ja-JP" dirty="0" smtClean="0"/>
          </a:p>
          <a:p>
            <a:r>
              <a:rPr lang="en-US" altLang="ja-JP" dirty="0" smtClean="0"/>
              <a:t>⇒</a:t>
            </a:r>
            <a:r>
              <a:rPr lang="ja-JP" altLang="en-US" dirty="0" smtClean="0"/>
              <a:t>秋田県、山形県、佐賀県のように</a:t>
            </a:r>
            <a:endParaRPr lang="en-US" altLang="ja-JP" dirty="0" smtClean="0"/>
          </a:p>
          <a:p>
            <a:r>
              <a:rPr lang="ja-JP" altLang="en-US" dirty="0" smtClean="0"/>
              <a:t>敷地内禁煙が妥当な判断</a:t>
            </a:r>
            <a:endParaRPr kumimoji="1" lang="ja-JP" altLang="en-US" dirty="0"/>
          </a:p>
        </p:txBody>
      </p:sp>
      <p:sp>
        <p:nvSpPr>
          <p:cNvPr id="8" name="角丸四角形 7"/>
          <p:cNvSpPr/>
          <p:nvPr/>
        </p:nvSpPr>
        <p:spPr>
          <a:xfrm>
            <a:off x="7162981" y="3861702"/>
            <a:ext cx="782840" cy="469667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53" y="4145308"/>
            <a:ext cx="2813496" cy="271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49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5575547" y="692698"/>
            <a:ext cx="3393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+mn-ea"/>
                <a:ea typeface="+mn-ea"/>
              </a:rPr>
              <a:t>屋外であっても喫煙所があると</a:t>
            </a:r>
            <a:endParaRPr kumimoji="1" lang="en-US" altLang="ja-JP" dirty="0" smtClean="0">
              <a:latin typeface="+mn-ea"/>
              <a:ea typeface="+mn-ea"/>
            </a:endParaRPr>
          </a:p>
          <a:p>
            <a:r>
              <a:rPr lang="ja-JP" altLang="en-US" dirty="0" smtClean="0">
                <a:latin typeface="+mn-ea"/>
                <a:ea typeface="+mn-ea"/>
              </a:rPr>
              <a:t>業者の職業的な受動喫煙が発生</a:t>
            </a:r>
            <a:endParaRPr lang="en-US" altLang="ja-JP" dirty="0" smtClean="0">
              <a:latin typeface="+mn-ea"/>
              <a:ea typeface="+mn-ea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532" y="2276872"/>
            <a:ext cx="4784052" cy="319233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9" y="2"/>
            <a:ext cx="5287302" cy="43204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円/楕円 7"/>
          <p:cNvSpPr/>
          <p:nvPr/>
        </p:nvSpPr>
        <p:spPr bwMode="auto">
          <a:xfrm>
            <a:off x="2335189" y="2420888"/>
            <a:ext cx="864096" cy="86409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ea"/>
              <a:ea typeface="+mn-ea"/>
              <a:cs typeface="ＭＳ Ｐゴシック" charset="-128"/>
            </a:endParaRPr>
          </a:p>
        </p:txBody>
      </p:sp>
      <p:cxnSp>
        <p:nvCxnSpPr>
          <p:cNvPr id="10" name="直線矢印コネクタ 9"/>
          <p:cNvCxnSpPr>
            <a:stCxn id="8" idx="6"/>
          </p:cNvCxnSpPr>
          <p:nvPr/>
        </p:nvCxnSpPr>
        <p:spPr bwMode="auto">
          <a:xfrm>
            <a:off x="3199284" y="2852936"/>
            <a:ext cx="5472608" cy="86409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テキスト ボックス 10"/>
          <p:cNvSpPr txBox="1"/>
          <p:nvPr/>
        </p:nvSpPr>
        <p:spPr>
          <a:xfrm>
            <a:off x="4567437" y="5517232"/>
            <a:ext cx="5404043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+mn-ea"/>
                <a:ea typeface="+mn-ea"/>
              </a:rPr>
              <a:t>PM2.5</a:t>
            </a:r>
            <a:r>
              <a:rPr lang="ja-JP" altLang="en-US" sz="2800" dirty="0" smtClean="0">
                <a:latin typeface="+mn-ea"/>
                <a:ea typeface="+mn-ea"/>
              </a:rPr>
              <a:t>濃度</a:t>
            </a:r>
            <a:r>
              <a:rPr kumimoji="1" lang="ja-JP" altLang="en-US" sz="2800" dirty="0" smtClean="0">
                <a:latin typeface="+mn-ea"/>
                <a:ea typeface="+mn-ea"/>
              </a:rPr>
              <a:t>は</a:t>
            </a:r>
            <a:r>
              <a:rPr lang="ja-JP" altLang="en-US" sz="2800" dirty="0" smtClean="0">
                <a:latin typeface="+mn-ea"/>
                <a:ea typeface="+mn-ea"/>
              </a:rPr>
              <a:t>瞬間的に</a:t>
            </a:r>
            <a:r>
              <a:rPr lang="en-US" altLang="ja-JP" sz="2800" dirty="0" smtClean="0">
                <a:latin typeface="+mn-ea"/>
                <a:ea typeface="+mn-ea"/>
              </a:rPr>
              <a:t>1800μg/m</a:t>
            </a:r>
            <a:r>
              <a:rPr lang="en-US" altLang="ja-JP" sz="2800" baseline="30000" dirty="0" smtClean="0">
                <a:latin typeface="+mn-ea"/>
                <a:ea typeface="+mn-ea"/>
              </a:rPr>
              <a:t>3</a:t>
            </a:r>
            <a:endParaRPr kumimoji="1" lang="en-US" altLang="ja-JP" sz="2800" baseline="30000" dirty="0" smtClean="0">
              <a:latin typeface="+mn-ea"/>
              <a:ea typeface="+mn-ea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59525" y="51336"/>
            <a:ext cx="3877985" cy="58477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latin typeface="+mn-ea"/>
                <a:ea typeface="+mn-ea"/>
              </a:rPr>
              <a:t>清掃業者の受動喫煙</a:t>
            </a:r>
            <a:endParaRPr kumimoji="1" lang="ja-JP" altLang="en-US" sz="32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3300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31124B-8A3E-894F-A3FD-3C4F5CC4BE12}" type="slidenum">
              <a:rPr lang="en-US" altLang="ja-JP" smtClean="0">
                <a:latin typeface="+mn-ea"/>
                <a:ea typeface="+mn-ea"/>
              </a:rPr>
              <a:pPr>
                <a:defRPr/>
              </a:pPr>
              <a:t>12</a:t>
            </a:fld>
            <a:endParaRPr lang="en-US" altLang="ja-JP">
              <a:latin typeface="+mn-ea"/>
              <a:ea typeface="+mn-ea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8" y="836712"/>
            <a:ext cx="4906880" cy="36801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テキスト ボックス 4"/>
          <p:cNvSpPr txBox="1"/>
          <p:nvPr/>
        </p:nvSpPr>
        <p:spPr>
          <a:xfrm>
            <a:off x="19725" y="22"/>
            <a:ext cx="3820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+mn-ea"/>
                <a:ea typeface="+mn-ea"/>
              </a:rPr>
              <a:t>ただし、いくら隔離しても、清掃業者の</a:t>
            </a:r>
            <a:endParaRPr kumimoji="1" lang="en-US" altLang="ja-JP" dirty="0" smtClean="0">
              <a:latin typeface="+mn-ea"/>
              <a:ea typeface="+mn-ea"/>
            </a:endParaRPr>
          </a:p>
          <a:p>
            <a:r>
              <a:rPr kumimoji="1" lang="ja-JP" altLang="en-US" dirty="0" smtClean="0">
                <a:latin typeface="+mn-ea"/>
                <a:ea typeface="+mn-ea"/>
              </a:rPr>
              <a:t>職業的な受動喫煙はなくせない</a:t>
            </a:r>
            <a:endParaRPr kumimoji="1" lang="en-US" altLang="ja-JP" dirty="0" smtClean="0">
              <a:latin typeface="+mn-ea"/>
              <a:ea typeface="+mn-ea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497" y="3"/>
            <a:ext cx="5215508" cy="39116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516" y="4005064"/>
            <a:ext cx="4195493" cy="28529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正方形/長方形 8"/>
          <p:cNvSpPr/>
          <p:nvPr/>
        </p:nvSpPr>
        <p:spPr>
          <a:xfrm>
            <a:off x="174948" y="4581137"/>
            <a:ext cx="532859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>
                <a:latin typeface="+mn-ea"/>
                <a:ea typeface="+mn-ea"/>
              </a:rPr>
              <a:t>タバコからしみ出る成分を</a:t>
            </a:r>
            <a:r>
              <a:rPr lang="ja-JP" altLang="en-US" dirty="0">
                <a:latin typeface="+mn-ea"/>
                <a:ea typeface="+mn-ea"/>
              </a:rPr>
              <a:t>下水に</a:t>
            </a:r>
            <a:r>
              <a:rPr lang="ja-JP" altLang="en-US" dirty="0" smtClean="0">
                <a:latin typeface="+mn-ea"/>
                <a:ea typeface="+mn-ea"/>
              </a:rPr>
              <a:t>流す</a:t>
            </a:r>
            <a:r>
              <a:rPr lang="en-US" altLang="ja-JP" dirty="0" smtClean="0">
                <a:latin typeface="+mn-ea"/>
                <a:ea typeface="+mn-ea"/>
              </a:rPr>
              <a:t/>
            </a:r>
            <a:br>
              <a:rPr lang="en-US" altLang="ja-JP" dirty="0" smtClean="0">
                <a:latin typeface="+mn-ea"/>
                <a:ea typeface="+mn-ea"/>
              </a:rPr>
            </a:br>
            <a:r>
              <a:rPr lang="ja-JP" altLang="en-US" dirty="0" smtClean="0">
                <a:latin typeface="+mn-ea"/>
                <a:ea typeface="+mn-ea"/>
              </a:rPr>
              <a:t>＝環境汚染</a:t>
            </a:r>
            <a:r>
              <a:rPr lang="ja-JP" altLang="en-US" sz="2000" dirty="0" smtClean="0">
                <a:latin typeface="+mn-ea"/>
                <a:ea typeface="+mn-ea"/>
              </a:rPr>
              <a:t>（ニッケル、カドミウム、</a:t>
            </a:r>
            <a:r>
              <a:rPr lang="en-US" altLang="ja-JP" sz="2000" dirty="0" smtClean="0">
                <a:latin typeface="+mn-ea"/>
                <a:ea typeface="+mn-ea"/>
              </a:rPr>
              <a:t/>
            </a:r>
            <a:br>
              <a:rPr lang="en-US" altLang="ja-JP" sz="2000" dirty="0" smtClean="0">
                <a:latin typeface="+mn-ea"/>
                <a:ea typeface="+mn-ea"/>
              </a:rPr>
            </a:br>
            <a:r>
              <a:rPr lang="ja-JP" altLang="en-US" sz="2000" dirty="0" smtClean="0">
                <a:latin typeface="+mn-ea"/>
                <a:ea typeface="+mn-ea"/>
              </a:rPr>
              <a:t>　　</a:t>
            </a:r>
            <a:r>
              <a:rPr lang="ja-JP" altLang="ja-JP" sz="2000" dirty="0">
                <a:latin typeface="+mn-ea"/>
                <a:ea typeface="+mn-ea"/>
              </a:rPr>
              <a:t>　</a:t>
            </a:r>
            <a:r>
              <a:rPr lang="ja-JP" altLang="en-US" sz="2000" dirty="0" smtClean="0">
                <a:latin typeface="+mn-ea"/>
                <a:ea typeface="+mn-ea"/>
              </a:rPr>
              <a:t>ヒ素、ポロニウム、　アンモニアなど）</a:t>
            </a:r>
            <a:r>
              <a:rPr lang="en-US" altLang="ja-JP" dirty="0" smtClean="0">
                <a:latin typeface="+mn-ea"/>
                <a:ea typeface="+mn-ea"/>
              </a:rPr>
              <a:t/>
            </a:r>
            <a:br>
              <a:rPr lang="en-US" altLang="ja-JP" dirty="0" smtClean="0">
                <a:latin typeface="+mn-ea"/>
                <a:ea typeface="+mn-ea"/>
              </a:rPr>
            </a:br>
            <a:r>
              <a:rPr lang="ja-JP" altLang="en-US" dirty="0" smtClean="0">
                <a:latin typeface="+mn-ea"/>
                <a:ea typeface="+mn-ea"/>
              </a:rPr>
              <a:t>環境に配慮する企業・自治体がすべきではない</a:t>
            </a:r>
            <a:endParaRPr lang="en-US" altLang="ja-JP" dirty="0" smtClean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1422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4294967295"/>
          </p:nvPr>
        </p:nvSpPr>
        <p:spPr>
          <a:xfrm>
            <a:off x="9678993" y="6632609"/>
            <a:ext cx="608012" cy="2079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E69F6C6-E39A-C343-A216-509C60C57ACD}" type="slidenum">
              <a:rPr lang="en-US" altLang="ja-JP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pPr>
                <a:defRPr/>
              </a:pPr>
              <a:t>13</a:t>
            </a:fld>
            <a:endParaRPr lang="en-US" altLang="ja-JP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85" y="179781"/>
            <a:ext cx="9406455" cy="64528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テキスト ボックス 4"/>
          <p:cNvSpPr txBox="1"/>
          <p:nvPr/>
        </p:nvSpPr>
        <p:spPr>
          <a:xfrm>
            <a:off x="175168" y="6558277"/>
            <a:ext cx="9097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hangingPunct="0"/>
            <a:r>
              <a:rPr lang="en-US" altLang="ja-JP" sz="1400" kern="0" dirty="0">
                <a:solidFill>
                  <a:srgbClr val="000000"/>
                </a:solidFill>
                <a:latin typeface="Helvetica"/>
                <a:ea typeface="Helvetica"/>
                <a:cs typeface="Calibri"/>
                <a:sym typeface="Calibri"/>
              </a:rPr>
              <a:t>https://</a:t>
            </a:r>
            <a:r>
              <a:rPr lang="en-US" altLang="ja-JP" sz="1400" kern="0" dirty="0" err="1">
                <a:solidFill>
                  <a:srgbClr val="000000"/>
                </a:solidFill>
                <a:latin typeface="Helvetica"/>
                <a:ea typeface="Helvetica"/>
                <a:cs typeface="Calibri"/>
                <a:sym typeface="Calibri"/>
              </a:rPr>
              <a:t>www.mhlw.go.jp</a:t>
            </a:r>
            <a:r>
              <a:rPr lang="en-US" altLang="ja-JP" sz="1400" kern="0" dirty="0">
                <a:solidFill>
                  <a:srgbClr val="000000"/>
                </a:solidFill>
                <a:latin typeface="Helvetica"/>
                <a:ea typeface="Helvetica"/>
                <a:cs typeface="Calibri"/>
                <a:sym typeface="Calibri"/>
              </a:rPr>
              <a:t>/file/04-Houdouhappyou-10904750-Kenkoukyoku-Gantaisakukenkouzoushinka/0000172629.pdf</a:t>
            </a:r>
            <a:endParaRPr lang="ja-JP" altLang="en-US" sz="1400" kern="0" dirty="0">
              <a:solidFill>
                <a:srgbClr val="000000"/>
              </a:solidFill>
              <a:latin typeface="Helvetica"/>
              <a:ea typeface="Helvetica"/>
              <a:cs typeface="Calibri"/>
              <a:sym typeface="Calibri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08012" y="154959"/>
            <a:ext cx="8456649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hangingPunct="0"/>
            <a:r>
              <a:rPr lang="ja-JP" altLang="en-US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厚生労働省</a:t>
            </a:r>
            <a:r>
              <a:rPr lang="en-US" altLang="ja-JP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HP: </a:t>
            </a:r>
            <a:r>
              <a:rPr lang="ja-JP" altLang="en-US" sz="2400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外国人観光客の居酒屋での受動喫煙に対する感想</a:t>
            </a:r>
            <a:endParaRPr lang="ja-JP" altLang="en-US" sz="24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703340" y="683404"/>
            <a:ext cx="414359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hangingPunct="0"/>
            <a:r>
              <a:rPr lang="ja-JP" altLang="en-US" kern="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飲み屋街、唯一のマイナス点はタバコ</a:t>
            </a:r>
            <a:endParaRPr lang="ja-JP" altLang="en-US" kern="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0800" y="600463"/>
            <a:ext cx="2126003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hangingPunct="0"/>
            <a:r>
              <a:rPr lang="ja-JP" altLang="en-US" kern="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タバコが嫌いな人は</a:t>
            </a:r>
            <a:endParaRPr lang="en-US" altLang="ja-JP" kern="0" dirty="0" smtClean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hangingPunct="0"/>
            <a:r>
              <a:rPr lang="ja-JP" altLang="en-US" kern="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絶対行かないこと</a:t>
            </a:r>
            <a:endParaRPr lang="ja-JP" altLang="en-US" kern="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165235" y="3927415"/>
            <a:ext cx="220895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hangingPunct="0"/>
            <a:r>
              <a:rPr lang="ja-JP" altLang="en-US" kern="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子連れには勧めない</a:t>
            </a:r>
            <a:endParaRPr lang="ja-JP" altLang="en-US" kern="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848100" y="-596900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eaLnBrk="0" hangingPunct="0"/>
            <a:endParaRPr kumimoji="0" lang="ja-JP" altLang="en-US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7270742" y="6165304"/>
            <a:ext cx="2863858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eaLnBrk="0" hangingPunct="0"/>
            <a:r>
              <a:rPr kumimoji="0" lang="ja-JP" altLang="en-US" sz="120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インバウンドを</a:t>
            </a:r>
            <a:r>
              <a:rPr kumimoji="0" lang="ja-JP" altLang="en-US" sz="120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増やすには</a:t>
            </a:r>
            <a:r>
              <a:rPr kumimoji="0" lang="ja-JP" altLang="en-US" sz="120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「禁煙</a:t>
            </a:r>
            <a:r>
              <a:rPr kumimoji="0" lang="ja-JP" altLang="en-US" sz="120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」が必須</a:t>
            </a:r>
            <a:endParaRPr kumimoji="0" lang="en-US" altLang="ja-JP" sz="1200" dirty="0" smtClean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eaLnBrk="0" hangingPunct="0"/>
            <a:r>
              <a:rPr kumimoji="0" lang="ja-JP" altLang="en-US" sz="120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吸わない日本人も同じです</a:t>
            </a:r>
            <a:endParaRPr kumimoji="0" lang="ja-JP" altLang="en-US" sz="1200" dirty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56595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1643" y="52376"/>
            <a:ext cx="10129897" cy="58400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191121_</a:t>
            </a: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大分県中津市、飲食店等からの意見</a:t>
            </a:r>
            <a:r>
              <a:rPr kumimoji="0" lang="ja-JP" altLang="en-US" sz="24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や要望</a:t>
            </a:r>
            <a:endParaRPr kumimoji="0" lang="en-US" altLang="ja-JP" sz="2400" kern="0" dirty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hangingPunct="0"/>
            <a:r>
              <a:rPr kumimoji="0" lang="ja-JP" altLang="en-US" sz="24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・</a:t>
            </a:r>
            <a:r>
              <a:rPr kumimoji="0" lang="ja-JP" altLang="en-US" sz="2400" u="sng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強制はしてほしくない</a:t>
            </a:r>
            <a:r>
              <a:rPr kumimoji="0" lang="ja-JP" altLang="en-US" sz="24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。各自（各店）の判断にまかせてもらいたい</a:t>
            </a: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。</a:t>
            </a:r>
            <a: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/>
            </a:r>
            <a:b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</a:b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</a:t>
            </a:r>
            <a:r>
              <a:rPr kumimoji="0" lang="en-US" altLang="ja-JP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⇒</a:t>
            </a:r>
            <a:r>
              <a:rPr kumimoji="0" lang="ja-JP" altLang="en-US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法律です。</a:t>
            </a:r>
            <a:endParaRPr kumimoji="0" lang="en-US" altLang="ja-JP" sz="2400" kern="0" dirty="0" smtClean="0">
              <a:solidFill>
                <a:srgbClr val="0000FF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hangingPunct="0"/>
            <a:r>
              <a:rPr kumimoji="0" lang="ja-JP" altLang="en-US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参考：シートベルトや原付バイクのヘルメットの義務化と同じ</a:t>
            </a:r>
            <a:endParaRPr kumimoji="0" lang="en-US" altLang="ja-JP" sz="2400" kern="0" dirty="0">
              <a:solidFill>
                <a:srgbClr val="0000FF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hangingPunct="0"/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法律や産業構造の変化に合わせて生き残りましょう</a:t>
            </a:r>
            <a:endParaRPr kumimoji="0" lang="en-US" altLang="ja-JP" sz="2400" kern="0" dirty="0" smtClean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hangingPunct="0"/>
            <a:endParaRPr kumimoji="0" lang="en-US" altLang="ja-JP" sz="2400" kern="0" dirty="0" smtClean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hangingPunct="0"/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・石炭</a:t>
            </a:r>
            <a: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→</a:t>
            </a: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石油</a:t>
            </a:r>
            <a: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→</a:t>
            </a: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自然エネルギー</a:t>
            </a:r>
            <a:endParaRPr kumimoji="0" lang="en-US" altLang="ja-JP" sz="2400" kern="0" dirty="0" smtClean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hangingPunct="0"/>
            <a:endParaRPr kumimoji="0" lang="en-US" altLang="ja-JP" sz="1100" kern="0" dirty="0" smtClean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hangingPunct="0"/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・フィルムカメラ</a:t>
            </a:r>
            <a: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→</a:t>
            </a: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デジタルカメラ</a:t>
            </a:r>
            <a:endParaRPr kumimoji="0" lang="en-US" altLang="ja-JP" sz="2400" kern="0" dirty="0" smtClean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hangingPunct="0"/>
            <a:r>
              <a:rPr kumimoji="0" lang="ja-JP" altLang="ja-JP" sz="24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</a:t>
            </a: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例：</a:t>
            </a:r>
            <a: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×</a:t>
            </a: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コダック、</a:t>
            </a:r>
            <a: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◎</a:t>
            </a: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富士フイルム</a:t>
            </a:r>
            <a:endParaRPr kumimoji="0" lang="en-US" altLang="ja-JP" sz="2400" kern="0" dirty="0" smtClean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hangingPunct="0"/>
            <a:endParaRPr kumimoji="0" lang="en-US" altLang="ja-JP" sz="1050" kern="0" dirty="0" smtClean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hangingPunct="0"/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・レコード購入</a:t>
            </a:r>
            <a: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	→</a:t>
            </a: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貸しレコード</a:t>
            </a:r>
            <a: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/>
            </a:r>
            <a:b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</a:b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　　　　</a:t>
            </a:r>
            <a: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→ CD</a:t>
            </a: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、</a:t>
            </a:r>
            <a: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MD→</a:t>
            </a: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ネット配信</a:t>
            </a:r>
            <a:endParaRPr kumimoji="0" lang="en-US" altLang="ja-JP" sz="2400" kern="0" dirty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hangingPunct="0"/>
            <a:endParaRPr kumimoji="0" lang="en-US" altLang="ja-JP" sz="2400" kern="0" dirty="0" smtClean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hangingPunct="0"/>
            <a:r>
              <a:rPr kumimoji="0" lang="ja-JP" altLang="en-US" sz="32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飲食店もパチンコ屋も</a:t>
            </a:r>
            <a:endParaRPr kumimoji="0" lang="en-US" altLang="ja-JP" sz="3200" kern="0" dirty="0" smtClean="0">
              <a:solidFill>
                <a:srgbClr val="0000FF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hangingPunct="0"/>
            <a:r>
              <a:rPr kumimoji="0" lang="ja-JP" altLang="ja-JP" sz="3200" kern="0" dirty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</a:t>
            </a:r>
            <a:r>
              <a:rPr kumimoji="0" lang="ja-JP" altLang="en-US" sz="32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「喫煙から禁煙へ」</a:t>
            </a:r>
            <a:endParaRPr kumimoji="0" lang="en-US" altLang="ja-JP" sz="3200" kern="0" dirty="0" smtClean="0">
              <a:solidFill>
                <a:srgbClr val="0000FF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402" y="2034897"/>
            <a:ext cx="5232841" cy="45368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テキスト ボックス 3"/>
          <p:cNvSpPr txBox="1"/>
          <p:nvPr/>
        </p:nvSpPr>
        <p:spPr>
          <a:xfrm>
            <a:off x="8743789" y="1573233"/>
            <a:ext cx="1246493" cy="923328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0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hangingPunct="0"/>
            <a:r>
              <a:rPr kumimoji="0" lang="ja-JP" altLang="en-US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禁煙活動家</a:t>
            </a:r>
            <a:endParaRPr kumimoji="0" lang="en-US" altLang="ja-JP" kern="0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hangingPunct="0"/>
            <a:r>
              <a:rPr kumimoji="0" lang="ja-JP" altLang="en-US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堀内さんと</a:t>
            </a:r>
            <a:endParaRPr kumimoji="0" lang="en-US" altLang="ja-JP" kern="0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hangingPunct="0"/>
            <a:r>
              <a:rPr kumimoji="0" lang="ja-JP" altLang="en-US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禁煙のバー</a:t>
            </a:r>
            <a:endParaRPr kumimoji="0" lang="en-US" altLang="ja-JP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4300" y="5968128"/>
            <a:ext cx="4016482" cy="646329"/>
          </a:xfrm>
          <a:prstGeom prst="rect">
            <a:avLst/>
          </a:prstGeom>
          <a:noFill/>
          <a:ln w="12700" cap="flat">
            <a:solidFill>
              <a:srgbClr val="0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hangingPunct="0"/>
            <a:r>
              <a:rPr kumimoji="0" lang="ja-JP" altLang="en-US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「たばこ規制世界保健機関枠組条約」</a:t>
            </a:r>
            <a:endParaRPr kumimoji="0" lang="en-US" altLang="ja-JP" kern="0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hangingPunct="0"/>
            <a:r>
              <a:rPr kumimoji="0" lang="ja-JP" altLang="ja-JP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　</a:t>
            </a:r>
            <a:r>
              <a:rPr kumimoji="0" lang="ja-JP" altLang="en-US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応援シャツ</a:t>
            </a:r>
            <a:endParaRPr kumimoji="0" lang="ja-JP" altLang="en-US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直線矢印コネクタ 6"/>
          <p:cNvCxnSpPr>
            <a:stCxn id="5" idx="3"/>
          </p:cNvCxnSpPr>
          <p:nvPr/>
        </p:nvCxnSpPr>
        <p:spPr>
          <a:xfrm flipV="1">
            <a:off x="4560782" y="5730785"/>
            <a:ext cx="465987" cy="560508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9319176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1643" y="52376"/>
            <a:ext cx="10129897" cy="66171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191121_</a:t>
            </a:r>
            <a:r>
              <a:rPr kumimoji="0" lang="ja-JP" altLang="en-US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大分県中津市、飲食店等からの意見や要望</a:t>
            </a:r>
            <a:endParaRPr kumimoji="0" lang="en-US" altLang="ja-JP" kern="0" dirty="0" smtClean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・</a:t>
            </a:r>
            <a:r>
              <a:rPr kumimoji="0" lang="ja-JP" altLang="en-US" u="sng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スナックなので禁煙はできない。もしそうなったら営業にかなりひびく</a:t>
            </a:r>
            <a:r>
              <a:rPr kumimoji="0" lang="ja-JP" altLang="en-US" u="sng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。</a:t>
            </a:r>
            <a:r>
              <a:rPr kumimoji="0" lang="en-US" altLang="ja-JP" u="sng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/>
            </a:r>
            <a:br>
              <a:rPr kumimoji="0" lang="en-US" altLang="ja-JP" u="sng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</a:br>
            <a:r>
              <a:rPr kumimoji="0" lang="ja-JP" altLang="en-US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</a:t>
            </a:r>
            <a:r>
              <a:rPr kumimoji="0" lang="en-US" altLang="ja-JP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⇒</a:t>
            </a:r>
            <a:r>
              <a:rPr kumimoji="0" lang="ja-JP" altLang="en-US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経過措置で「全面喫煙」を選べますが、新規店との競合に負けるでしょう</a:t>
            </a:r>
            <a:endParaRPr kumimoji="0" lang="en-US" altLang="ja-JP" kern="0" dirty="0" smtClean="0">
              <a:solidFill>
                <a:srgbClr val="0000FF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　</a:t>
            </a:r>
            <a:r>
              <a:rPr kumimoji="0" lang="ja-JP" altLang="en-US" sz="32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モクモクの店内に入れるお客さんだけで集計すれば</a:t>
            </a:r>
            <a:r>
              <a:rPr kumimoji="0" lang="en-US" altLang="ja-JP" sz="32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/>
            </a:r>
            <a:br>
              <a:rPr kumimoji="0" lang="en-US" altLang="ja-JP" sz="32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</a:br>
            <a:r>
              <a:rPr kumimoji="0" lang="ja-JP" altLang="en-US" sz="32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</a:t>
            </a:r>
            <a:r>
              <a:rPr kumimoji="0" lang="en-US" altLang="ja-JP" sz="32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 </a:t>
            </a:r>
            <a:r>
              <a:rPr kumimoji="0" lang="ja-JP" altLang="en-US" sz="32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半分</a:t>
            </a:r>
            <a:r>
              <a:rPr kumimoji="0" lang="en-US" altLang="ja-JP" sz="32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〜</a:t>
            </a:r>
            <a:r>
              <a:rPr kumimoji="0" lang="ja-JP" altLang="en-US" sz="32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それ以上が喫煙者なのは当たり前</a:t>
            </a:r>
            <a:endParaRPr kumimoji="0" lang="en-US" altLang="ja-JP" sz="3200" kern="0" dirty="0" smtClean="0">
              <a:solidFill>
                <a:srgbClr val="0000FF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ja-JP" kern="0" dirty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</a:t>
            </a:r>
            <a:r>
              <a:rPr kumimoji="0" lang="ja-JP" altLang="en-US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吸わない人達は、モクモクのお店には入れない</a:t>
            </a:r>
            <a:endParaRPr kumimoji="0" lang="en-US" altLang="ja-JP" kern="0" dirty="0">
              <a:solidFill>
                <a:srgbClr val="0000FF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endParaRPr kumimoji="0" lang="ja-JP" altLang="en-US" sz="2400" kern="0" dirty="0">
              <a:solidFill>
                <a:srgbClr val="0000FF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・</a:t>
            </a:r>
            <a:r>
              <a:rPr kumimoji="0" lang="ja-JP" altLang="en-US" sz="2400" u="sng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お店が狭くて無理</a:t>
            </a:r>
            <a:r>
              <a:rPr kumimoji="0" lang="ja-JP" altLang="en-US" sz="2400" u="sng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です</a:t>
            </a:r>
            <a: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⇒</a:t>
            </a: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喫煙専用室を設けるスペースがない場合、</a:t>
            </a:r>
            <a:endParaRPr kumimoji="0" lang="en-US" altLang="ja-JP" sz="2400" kern="0" dirty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</a:t>
            </a:r>
            <a:r>
              <a:rPr kumimoji="0" lang="en-US" altLang="ja-JP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①</a:t>
            </a:r>
            <a:r>
              <a:rPr kumimoji="0" lang="ja-JP" altLang="en-US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自主的に全面禁煙を選ぶ</a:t>
            </a:r>
            <a:r>
              <a:rPr kumimoji="0" lang="en-US" altLang="ja-JP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⇒</a:t>
            </a:r>
            <a:r>
              <a:rPr kumimoji="0" lang="ja-JP" altLang="en-US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「禁煙のお店」をアピールすると良いです</a:t>
            </a:r>
            <a:endParaRPr kumimoji="0" lang="ja-JP" altLang="en-US" sz="2400" kern="0" dirty="0">
              <a:solidFill>
                <a:srgbClr val="0000FF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</a:t>
            </a:r>
            <a:r>
              <a:rPr kumimoji="0" lang="en-US" altLang="ja-JP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②</a:t>
            </a:r>
            <a:r>
              <a:rPr kumimoji="0" lang="ja-JP" altLang="en-US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経過措置＝全面喫煙を選ぶ</a:t>
            </a:r>
            <a:r>
              <a:rPr kumimoji="0" lang="en-US" altLang="ja-JP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⇒</a:t>
            </a:r>
            <a:r>
              <a:rPr kumimoji="0" lang="ja-JP" altLang="en-US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自身と従業員の健康リスクは承知の上で</a:t>
            </a:r>
            <a:endParaRPr kumimoji="0" lang="en-US" altLang="ja-JP" sz="2400" kern="0" dirty="0" smtClean="0">
              <a:solidFill>
                <a:srgbClr val="0000FF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endParaRPr kumimoji="0" lang="en-US" altLang="ja-JP" sz="2400" kern="0" dirty="0" smtClean="0">
              <a:solidFill>
                <a:srgbClr val="0000FF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・</a:t>
            </a:r>
            <a:r>
              <a:rPr kumimoji="0" lang="ja-JP" altLang="en-US" sz="24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設備投資に</a:t>
            </a:r>
            <a:r>
              <a:rPr kumimoji="0" lang="ja-JP" altLang="en-US" sz="2400" u="sng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どのくらいの</a:t>
            </a:r>
            <a:r>
              <a:rPr kumimoji="0" lang="ja-JP" altLang="en-US" sz="2400" u="sng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コスト</a:t>
            </a: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、</a:t>
            </a:r>
            <a:r>
              <a:rPr kumimoji="0" lang="ja-JP" altLang="en-US" sz="2400" u="sng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維持</a:t>
            </a:r>
            <a:r>
              <a:rPr kumimoji="0" lang="ja-JP" altLang="en-US" sz="2400" u="sng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メンテ</a:t>
            </a:r>
            <a:r>
              <a:rPr kumimoji="0" lang="ja-JP" altLang="en-US" sz="24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にどのくらいかかるかがポイント</a:t>
            </a: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。</a:t>
            </a:r>
            <a: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/>
            </a:r>
            <a:b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</a:b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</a:t>
            </a:r>
            <a: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⇒</a:t>
            </a: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小部屋約</a:t>
            </a:r>
            <a: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30</a:t>
            </a: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万円</a:t>
            </a:r>
            <a: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〜</a:t>
            </a: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数名入る大きな部屋で約</a:t>
            </a:r>
            <a: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200</a:t>
            </a: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万、年間電気が</a:t>
            </a:r>
            <a: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10</a:t>
            </a: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万円</a:t>
            </a:r>
            <a:endParaRPr kumimoji="0" lang="ja-JP" altLang="en-US" sz="2400" kern="0" dirty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・大きい</a:t>
            </a: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税収、喫煙者のことも</a:t>
            </a:r>
            <a:r>
              <a:rPr kumimoji="0" lang="ja-JP" altLang="en-US" sz="24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考えてほしい</a:t>
            </a: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。</a:t>
            </a:r>
            <a:r>
              <a:rPr kumimoji="0" lang="ja-JP" altLang="en-US" sz="2400" u="sng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マナー</a:t>
            </a:r>
            <a:r>
              <a:rPr kumimoji="0" lang="ja-JP" altLang="en-US" sz="2400" u="sng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を</a:t>
            </a:r>
            <a:r>
              <a:rPr kumimoji="0" lang="ja-JP" altLang="en-US" sz="2400" u="sng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守れば良いのでは？</a:t>
            </a:r>
            <a: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/>
            </a:r>
            <a:b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</a:br>
            <a:r>
              <a:rPr kumimoji="0" lang="ja-JP" altLang="en-US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</a:t>
            </a:r>
            <a:r>
              <a:rPr kumimoji="0" lang="en-US" altLang="ja-JP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⇒</a:t>
            </a:r>
            <a:r>
              <a:rPr kumimoji="0" lang="ja-JP" altLang="en-US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税収の</a:t>
            </a:r>
            <a:r>
              <a:rPr kumimoji="0" lang="en-US" altLang="ja-JP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2</a:t>
            </a:r>
            <a:r>
              <a:rPr kumimoji="0" lang="ja-JP" altLang="en-US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倍の損失があります。</a:t>
            </a:r>
            <a:r>
              <a:rPr kumimoji="0" lang="en-US" altLang="ja-JP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/>
            </a:r>
            <a:br>
              <a:rPr kumimoji="0" lang="en-US" altLang="ja-JP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</a:br>
            <a:r>
              <a:rPr kumimoji="0" lang="ja-JP" altLang="en-US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　　受動喫煙はマナーの問題ではなく、他者危害と政治の問題です</a:t>
            </a:r>
            <a:r>
              <a:rPr kumimoji="0" lang="en-US" altLang="ja-JP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/>
            </a:r>
            <a:br>
              <a:rPr kumimoji="0" lang="en-US" altLang="ja-JP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</a:br>
            <a:r>
              <a:rPr kumimoji="0" lang="ja-JP" altLang="en-US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　　どちらも快適に、というのは成り立ちません。</a:t>
            </a:r>
            <a:r>
              <a:rPr kumimoji="0" lang="en-US" altLang="ja-JP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/>
            </a:r>
            <a:br>
              <a:rPr kumimoji="0" lang="en-US" altLang="ja-JP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</a:br>
            <a:r>
              <a:rPr kumimoji="0" lang="ja-JP" altLang="en-US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　　非喫煙者の健康保護が優先です。</a:t>
            </a:r>
            <a:endParaRPr kumimoji="0" lang="en-US" altLang="ja-JP" sz="2400" kern="0" dirty="0">
              <a:solidFill>
                <a:srgbClr val="0000FF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96466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1643" y="52376"/>
            <a:ext cx="10129897" cy="63709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191121_</a:t>
            </a: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大分県中津市、飲食店等からの意見</a:t>
            </a:r>
            <a:r>
              <a:rPr kumimoji="0" lang="ja-JP" altLang="en-US" sz="24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や要望</a:t>
            </a:r>
            <a:endParaRPr kumimoji="0" lang="en-US" altLang="ja-JP" sz="2400" kern="0" dirty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・</a:t>
            </a:r>
            <a:r>
              <a:rPr kumimoji="0" lang="ja-JP" altLang="en-US" sz="24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チェーン店や大きな店は分煙で</a:t>
            </a: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いいが、小さい</a:t>
            </a:r>
            <a:r>
              <a:rPr kumimoji="0" lang="ja-JP" altLang="en-US" sz="24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店</a:t>
            </a: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は喫煙</a:t>
            </a:r>
            <a:r>
              <a:rPr kumimoji="0" lang="ja-JP" altLang="en-US" sz="24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か禁煙か</a:t>
            </a: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をお客様が</a:t>
            </a:r>
            <a: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/>
            </a:r>
            <a:b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</a:b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選んで入店するかしないか決めればいい。</a:t>
            </a:r>
            <a:endParaRPr kumimoji="0" lang="ja-JP" altLang="en-US" sz="2400" kern="0" dirty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⇒</a:t>
            </a:r>
            <a:r>
              <a:rPr kumimoji="0" lang="ja-JP" altLang="en-US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喫煙者の利便性ではなく、非喫煙の従業員・オーナーの健康保護の</a:t>
            </a:r>
            <a:r>
              <a:rPr kumimoji="0" lang="en-US" altLang="ja-JP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/>
            </a:r>
            <a:br>
              <a:rPr kumimoji="0" lang="en-US" altLang="ja-JP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</a:br>
            <a:r>
              <a:rPr kumimoji="0" lang="ja-JP" altLang="en-US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　の観点から考えて、改正健康増進法ができました。</a:t>
            </a:r>
            <a:endParaRPr kumimoji="0" lang="en-US" altLang="ja-JP" sz="2400" kern="0" dirty="0" smtClean="0">
              <a:solidFill>
                <a:srgbClr val="0000FF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ja-JP" sz="2400" kern="0" dirty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</a:t>
            </a:r>
            <a:r>
              <a:rPr kumimoji="0" lang="ja-JP" altLang="en-US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世界</a:t>
            </a:r>
            <a:r>
              <a:rPr kumimoji="0" lang="en-US" altLang="ja-JP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62</a:t>
            </a:r>
            <a:r>
              <a:rPr kumimoji="0" lang="ja-JP" altLang="en-US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ヵ国がそのようになっております。</a:t>
            </a:r>
            <a: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/>
            </a:r>
            <a:b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</a:br>
            <a: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/>
            </a:r>
            <a:b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</a:b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・</a:t>
            </a:r>
            <a:r>
              <a:rPr kumimoji="0" lang="ja-JP" altLang="en-US" sz="24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受動喫煙防止は大賛成です。飲食店以外（コンビニの外やスーパーの入口</a:t>
            </a: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）</a:t>
            </a:r>
            <a: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/>
            </a:r>
            <a:b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</a:b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の</a:t>
            </a:r>
            <a:r>
              <a:rPr kumimoji="0" lang="ja-JP" altLang="en-US" sz="24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喫煙場所も良くないと思う</a:t>
            </a: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。</a:t>
            </a:r>
            <a: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/>
            </a:r>
            <a:b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</a:br>
            <a:r>
              <a:rPr kumimoji="0" lang="en-US" altLang="ja-JP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⇒</a:t>
            </a:r>
            <a:r>
              <a:rPr kumimoji="0" lang="ja-JP" altLang="en-US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その通り。</a:t>
            </a:r>
            <a:endParaRPr kumimoji="0" lang="en-US" altLang="ja-JP" sz="2400" kern="0" dirty="0" smtClean="0">
              <a:solidFill>
                <a:srgbClr val="0000FF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　お店の禁煙化は新たなお客さんを取り込むビジネスチャンスです。</a:t>
            </a:r>
            <a:r>
              <a:rPr kumimoji="0" lang="en-US" altLang="ja-JP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/>
            </a:r>
            <a:br>
              <a:rPr kumimoji="0" lang="en-US" altLang="ja-JP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</a:br>
            <a:r>
              <a:rPr kumimoji="0" lang="ja-JP" altLang="en-US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　</a:t>
            </a:r>
            <a:r>
              <a:rPr kumimoji="0" lang="ja-JP" altLang="en-US" sz="2400" kern="0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屋外でも</a:t>
            </a:r>
            <a:r>
              <a:rPr kumimoji="0" lang="ja-JP" altLang="en-US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受動喫煙が発生しないように、という</a:t>
            </a:r>
            <a:r>
              <a:rPr kumimoji="0" lang="ja-JP" altLang="en-US" sz="2400" kern="0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配慮義務</a:t>
            </a:r>
            <a:r>
              <a:rPr kumimoji="0" lang="ja-JP" altLang="en-US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が発生します。</a:t>
            </a:r>
            <a:endParaRPr kumimoji="0" lang="en-US" altLang="ja-JP" sz="2400" kern="0" dirty="0" smtClean="0">
              <a:solidFill>
                <a:srgbClr val="0000FF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ja-JP" sz="2400" kern="0" dirty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</a:t>
            </a:r>
            <a:r>
              <a:rPr kumimoji="0" lang="ja-JP" altLang="en-US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都内のセブン・イレブンは店頭灰皿をすでに撤去ずみ（</a:t>
            </a:r>
            <a:r>
              <a:rPr kumimoji="0" lang="en-US" altLang="ja-JP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2019</a:t>
            </a:r>
            <a:r>
              <a:rPr kumimoji="0" lang="ja-JP" altLang="en-US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年</a:t>
            </a:r>
            <a:r>
              <a:rPr kumimoji="0" lang="en-US" altLang="ja-JP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1</a:t>
            </a:r>
            <a:r>
              <a:rPr kumimoji="0" lang="ja-JP" altLang="en-US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月）</a:t>
            </a:r>
            <a:endParaRPr kumimoji="0" lang="en-US" altLang="ja-JP" sz="2400" kern="0" dirty="0" smtClean="0">
              <a:solidFill>
                <a:srgbClr val="0000FF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endParaRPr kumimoji="0" lang="ja-JP" altLang="en-US" sz="2400" kern="0" dirty="0">
              <a:solidFill>
                <a:srgbClr val="0000FF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・従来のお店では、喫煙席を設ける分煙スタイルだったが、臭いや煙</a:t>
            </a: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が拡散す</a:t>
            </a:r>
            <a: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/>
            </a:r>
            <a:br>
              <a:rPr kumimoji="0" lang="en-US" altLang="ja-JP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</a:b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るので</a:t>
            </a:r>
            <a:r>
              <a:rPr kumimoji="0" lang="ja-JP" altLang="en-US" sz="24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お客様からの苦情が度々あった</a:t>
            </a:r>
            <a:r>
              <a:rPr kumimoji="0" lang="ja-JP" altLang="en-US" sz="24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。</a:t>
            </a:r>
            <a:endParaRPr kumimoji="0" lang="en-US" altLang="ja-JP" sz="2400" kern="0" dirty="0" smtClean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⇒</a:t>
            </a:r>
            <a:r>
              <a:rPr kumimoji="0" lang="ja-JP" altLang="en-US" sz="24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煙たいお店には入れなかった吸わない人がお客さんとなります。</a:t>
            </a:r>
            <a:endParaRPr kumimoji="0" lang="en-US" altLang="ja-JP" sz="2400" kern="0" dirty="0">
              <a:solidFill>
                <a:srgbClr val="0000FF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619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2048" y="56701"/>
            <a:ext cx="10102747" cy="66787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飲食店を経営する皆様へ</a:t>
            </a:r>
            <a:r>
              <a:rPr kumimoji="0" lang="ja-JP" altLang="en-US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：常連さんや従業員に伝えてください</a:t>
            </a:r>
            <a:endParaRPr kumimoji="0" lang="en-US" altLang="ja-JP" sz="2800" kern="0" dirty="0" smtClean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endParaRPr kumimoji="0" lang="en-US" altLang="ja-JP" sz="3200" kern="0" dirty="0">
              <a:solidFill>
                <a:srgbClr val="0000FF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北九州だけでなく、世の中は来年</a:t>
            </a:r>
            <a:r>
              <a:rPr kumimoji="0" lang="en-US" altLang="ja-JP" sz="32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4</a:t>
            </a:r>
            <a:r>
              <a:rPr kumimoji="0" lang="ja-JP" altLang="en-US" sz="3200" kern="0" dirty="0" smtClean="0">
                <a:solidFill>
                  <a:srgbClr val="0000FF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月から変わります</a:t>
            </a:r>
            <a:r>
              <a:rPr kumimoji="0" lang="ja-JP" altLang="en-US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。</a:t>
            </a:r>
            <a:r>
              <a:rPr kumimoji="0" lang="en-US" altLang="ja-JP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/>
            </a:r>
            <a:br>
              <a:rPr kumimoji="0" lang="en-US" altLang="ja-JP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</a:br>
            <a:endParaRPr kumimoji="0" lang="ja-JP" altLang="en-US" sz="2800" kern="0" dirty="0" smtClean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①</a:t>
            </a:r>
            <a:r>
              <a:rPr kumimoji="0" lang="ja-JP" altLang="en-US" sz="28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来年</a:t>
            </a:r>
            <a:r>
              <a:rPr kumimoji="0" lang="en-US" altLang="ja-JP" sz="28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4</a:t>
            </a:r>
            <a:r>
              <a:rPr kumimoji="0" lang="ja-JP" altLang="en-US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月以降の新規</a:t>
            </a:r>
            <a:r>
              <a:rPr kumimoji="0" lang="ja-JP" altLang="en-US" sz="28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開業店</a:t>
            </a:r>
            <a:r>
              <a:rPr kumimoji="0" lang="ja-JP" altLang="en-US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はどんな小さな店舗でも</a:t>
            </a:r>
            <a:r>
              <a:rPr kumimoji="0" lang="ja-JP" altLang="en-US" sz="28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室内禁煙</a:t>
            </a: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	</a:t>
            </a:r>
            <a:r>
              <a:rPr kumimoji="0" lang="en-US" altLang="ja-JP" sz="28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→</a:t>
            </a:r>
            <a:r>
              <a:rPr kumimoji="0" lang="ja-JP" altLang="en-US" sz="28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新しく開業</a:t>
            </a:r>
            <a:r>
              <a:rPr kumimoji="0" lang="ja-JP" altLang="en-US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した、空気も美味しい</a:t>
            </a:r>
            <a:r>
              <a:rPr kumimoji="0" lang="ja-JP" altLang="en-US" sz="28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お店に人は</a:t>
            </a:r>
            <a:r>
              <a:rPr kumimoji="0" lang="ja-JP" altLang="en-US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集まります</a:t>
            </a:r>
            <a:endParaRPr kumimoji="0" lang="en-US" altLang="ja-JP" sz="2800" kern="0" dirty="0" smtClean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endParaRPr kumimoji="0" lang="ja-JP" altLang="en-US" kern="0" dirty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②</a:t>
            </a:r>
            <a:r>
              <a:rPr kumimoji="0" lang="ja-JP" altLang="en-US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吸える店は入り口に「</a:t>
            </a:r>
            <a:r>
              <a:rPr kumimoji="0" lang="ja-JP" altLang="en-US" sz="28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喫煙可</a:t>
            </a:r>
            <a:r>
              <a:rPr kumimoji="0" lang="ja-JP" altLang="en-US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」「</a:t>
            </a:r>
            <a:r>
              <a:rPr kumimoji="0" lang="en-US" altLang="ja-JP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20</a:t>
            </a:r>
            <a:r>
              <a:rPr kumimoji="0" lang="ja-JP" altLang="en-US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歳未満立入禁止</a:t>
            </a:r>
            <a:r>
              <a:rPr kumimoji="0" lang="ja-JP" altLang="en-US" sz="28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」の</a:t>
            </a:r>
            <a:r>
              <a:rPr kumimoji="0" lang="ja-JP" altLang="en-US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表示義務</a:t>
            </a:r>
            <a:endParaRPr kumimoji="0" lang="ja-JP" altLang="en-US" sz="2800" kern="0" dirty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	</a:t>
            </a:r>
            <a:r>
              <a:rPr kumimoji="0" lang="en-US" altLang="ja-JP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→</a:t>
            </a:r>
            <a:r>
              <a:rPr kumimoji="0" lang="ja-JP" altLang="en-US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子供連れでは入れない</a:t>
            </a:r>
            <a:r>
              <a:rPr kumimoji="0" lang="en-US" altLang="ja-JP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/>
            </a:r>
            <a:br>
              <a:rPr kumimoji="0" lang="en-US" altLang="ja-JP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</a:br>
            <a:r>
              <a:rPr kumimoji="0" lang="ja-JP" altLang="en-US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　　　（</a:t>
            </a:r>
            <a:r>
              <a:rPr kumimoji="0" lang="ja-JP" altLang="en-US" sz="28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焼肉・焼き鳥屋さん</a:t>
            </a:r>
            <a:r>
              <a:rPr kumimoji="0" lang="ja-JP" altLang="en-US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も、個室でも禁煙）</a:t>
            </a:r>
            <a:endParaRPr kumimoji="0" lang="ja-JP" altLang="en-US" sz="2800" kern="0" dirty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	</a:t>
            </a:r>
            <a:r>
              <a:rPr kumimoji="0" lang="en-US" altLang="ja-JP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→</a:t>
            </a:r>
            <a:r>
              <a:rPr kumimoji="0" lang="ja-JP" altLang="en-US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昼間禁煙、夜は喫煙の営業はできなくなります</a:t>
            </a:r>
            <a:endParaRPr kumimoji="0" lang="en-US" altLang="ja-JP" sz="2800" kern="0" dirty="0" smtClean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	</a:t>
            </a:r>
            <a:r>
              <a:rPr kumimoji="0" lang="en-US" altLang="ja-JP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→</a:t>
            </a:r>
            <a:r>
              <a:rPr kumimoji="0" lang="ja-JP" altLang="en-US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指導・勧告・命令に</a:t>
            </a:r>
            <a:r>
              <a:rPr kumimoji="0" lang="ja-JP" altLang="en-US" sz="28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従わない場合</a:t>
            </a:r>
            <a:r>
              <a:rPr kumimoji="0" lang="ja-JP" altLang="en-US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は</a:t>
            </a:r>
            <a:r>
              <a:rPr kumimoji="0" lang="en-US" altLang="ja-JP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20〜50</a:t>
            </a:r>
            <a:r>
              <a:rPr kumimoji="0" lang="ja-JP" altLang="en-US" sz="28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万</a:t>
            </a:r>
            <a:r>
              <a:rPr kumimoji="0" lang="ja-JP" altLang="en-US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円の罰金</a:t>
            </a:r>
            <a:endParaRPr kumimoji="0" lang="ja-JP" altLang="en-US" sz="2800" kern="0" dirty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endParaRPr kumimoji="0" lang="ja-JP" altLang="en-US" sz="2800" kern="0" dirty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③</a:t>
            </a:r>
            <a:r>
              <a:rPr kumimoji="0" lang="ja-JP" altLang="en-US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分</a:t>
            </a:r>
            <a:r>
              <a:rPr kumimoji="0" lang="ja-JP" altLang="en-US" sz="28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煙</a:t>
            </a:r>
            <a:r>
              <a:rPr kumimoji="0" lang="ja-JP" altLang="en-US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は推奨しません（漏れの防止は不可能）</a:t>
            </a:r>
            <a:endParaRPr kumimoji="0" lang="en-US" altLang="ja-JP" sz="2800" kern="0" dirty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	</a:t>
            </a:r>
            <a:r>
              <a:rPr kumimoji="0" lang="en-US" altLang="ja-JP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→</a:t>
            </a:r>
            <a:r>
              <a:rPr kumimoji="0" lang="ja-JP" altLang="en-US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喫煙専用室</a:t>
            </a:r>
            <a:r>
              <a:rPr kumimoji="0" lang="ja-JP" altLang="en-US" sz="28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を作るに</a:t>
            </a:r>
            <a:r>
              <a:rPr kumimoji="0" lang="ja-JP" altLang="en-US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は数十万円</a:t>
            </a:r>
            <a:r>
              <a:rPr kumimoji="0" lang="en-US" altLang="ja-JP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〜200</a:t>
            </a:r>
            <a:r>
              <a:rPr kumimoji="0" lang="ja-JP" altLang="en-US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万円の工事費</a:t>
            </a:r>
            <a:r>
              <a:rPr kumimoji="0" lang="en-US" altLang="ja-JP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/>
            </a:r>
            <a:br>
              <a:rPr kumimoji="0" lang="en-US" altLang="ja-JP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</a:br>
            <a:r>
              <a:rPr kumimoji="0" lang="en-US" altLang="ja-JP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    </a:t>
            </a:r>
            <a:r>
              <a:rPr kumimoji="0" lang="ja-JP" altLang="en-US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　冷暖房された空気を排気することで</a:t>
            </a:r>
            <a:r>
              <a:rPr kumimoji="0" lang="en-US" altLang="ja-JP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10</a:t>
            </a:r>
            <a:r>
              <a:rPr kumimoji="0" lang="ja-JP" altLang="en-US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万</a:t>
            </a:r>
            <a:r>
              <a:rPr kumimoji="0" lang="ja-JP" altLang="en-US" sz="28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円</a:t>
            </a:r>
            <a:r>
              <a:rPr kumimoji="0" lang="ja-JP" altLang="en-US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の電気代</a:t>
            </a:r>
            <a:endParaRPr kumimoji="0" lang="en-US" altLang="ja-JP" sz="2800" kern="0" dirty="0" smtClean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endParaRPr kumimoji="0" lang="ja-JP" altLang="en-US" sz="2800" kern="0" dirty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④</a:t>
            </a:r>
            <a:r>
              <a:rPr kumimoji="0" lang="ja-JP" altLang="en-US" sz="2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加熱式タバコ：本人だけでなく周囲にも悪影響が発生する可能性</a:t>
            </a:r>
            <a:endParaRPr kumimoji="0" lang="ja-JP" altLang="en-US" sz="2800" kern="0" dirty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71831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4294967295"/>
          </p:nvPr>
        </p:nvSpPr>
        <p:spPr>
          <a:xfrm>
            <a:off x="9678993" y="6632609"/>
            <a:ext cx="608012" cy="2079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A31124B-8A3E-894F-A3FD-3C4F5CC4BE12}" type="slidenum">
              <a:rPr lang="en-US" altLang="ja-JP" smtClean="0"/>
              <a:pPr>
                <a:defRPr/>
              </a:pPr>
              <a:t>18</a:t>
            </a:fld>
            <a:endParaRPr lang="en-US" altLang="ja-JP"/>
          </a:p>
        </p:txBody>
      </p:sp>
      <p:pic>
        <p:nvPicPr>
          <p:cNvPr id="3" name="図 2" descr="応援店ステッカー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862" y="128205"/>
            <a:ext cx="4563694" cy="6458203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4" name="図 3" descr="たばこステッカー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60" y="1342470"/>
            <a:ext cx="5257800" cy="20193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70760" y="164391"/>
            <a:ext cx="5142954" cy="95410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健康増進法の全面施行に</a:t>
            </a:r>
            <a:r>
              <a:rPr kumimoji="1" lang="ja-JP" altLang="en-US" sz="2800" dirty="0" smtClean="0"/>
              <a:t>向けた</a:t>
            </a:r>
            <a:endParaRPr kumimoji="1" lang="en-US" altLang="ja-JP" sz="2800" dirty="0" smtClean="0"/>
          </a:p>
          <a:p>
            <a:r>
              <a:rPr kumimoji="1" lang="ja-JP" altLang="en-US" sz="2800" dirty="0" smtClean="0"/>
              <a:t>北九州市の取り組み</a:t>
            </a:r>
            <a:endParaRPr kumimoji="1" lang="en-US" altLang="ja-JP" sz="2800" dirty="0" smtClean="0"/>
          </a:p>
        </p:txBody>
      </p:sp>
      <p:cxnSp>
        <p:nvCxnSpPr>
          <p:cNvPr id="7" name="直線矢印コネクタ 6"/>
          <p:cNvCxnSpPr/>
          <p:nvPr/>
        </p:nvCxnSpPr>
        <p:spPr bwMode="auto">
          <a:xfrm flipH="1" flipV="1">
            <a:off x="4662207" y="3361770"/>
            <a:ext cx="1270051" cy="21841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テキスト ボックス 5"/>
          <p:cNvSpPr txBox="1"/>
          <p:nvPr/>
        </p:nvSpPr>
        <p:spPr>
          <a:xfrm>
            <a:off x="249451" y="3787635"/>
            <a:ext cx="5025172" cy="26776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北九州市</a:t>
            </a:r>
            <a:r>
              <a:rPr kumimoji="0" lang="en-US" altLang="ja-JP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ja-JP" alt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約</a:t>
            </a:r>
            <a:r>
              <a:rPr kumimoji="0" lang="en-US" altLang="ja-JP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9,000</a:t>
            </a:r>
            <a:r>
              <a:rPr kumimoji="0" lang="ja-JP" alt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店の全飲食店に</a:t>
            </a:r>
            <a:endParaRPr kumimoji="0" lang="en-US" altLang="ja-JP" sz="2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講演会（</a:t>
            </a:r>
            <a:r>
              <a:rPr kumimoji="0" lang="en-US" altLang="ja-JP" sz="24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11</a:t>
            </a:r>
            <a:r>
              <a:rPr kumimoji="0" lang="ja-JP" altLang="en-US" sz="24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月</a:t>
            </a:r>
            <a:r>
              <a:rPr kumimoji="0" lang="en-US" altLang="ja-JP" sz="24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29</a:t>
            </a:r>
            <a:r>
              <a:rPr kumimoji="0" lang="ja-JP" altLang="en-US" sz="24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日）の案内を郵送。</a:t>
            </a:r>
            <a:endParaRPr kumimoji="0" lang="en-US" altLang="ja-JP" sz="2400" dirty="0" smtClean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285</a:t>
            </a:r>
            <a:r>
              <a:rPr kumimoji="0" lang="ja-JP" alt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名の参加者の挙手では</a:t>
            </a:r>
            <a:endParaRPr kumimoji="0" lang="en-US" altLang="ja-JP" sz="2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・積極的に禁煙化に賛成：４割</a:t>
            </a:r>
            <a:endParaRPr kumimoji="0" lang="en-US" altLang="ja-JP" sz="2400" dirty="0" smtClean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・禁煙化やむなし：３割</a:t>
            </a:r>
            <a:endParaRPr kumimoji="0" lang="en-US" altLang="ja-JP" sz="2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・反対：</a:t>
            </a:r>
            <a:r>
              <a:rPr kumimoji="0" lang="en-US" altLang="ja-JP" sz="24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10</a:t>
            </a:r>
            <a:r>
              <a:rPr kumimoji="0" lang="ja-JP" altLang="en-US" sz="24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名のみ</a:t>
            </a:r>
            <a:endParaRPr kumimoji="0" lang="en-US" altLang="ja-JP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0763502"/>
      </p:ext>
    </p:extLst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4294967295"/>
          </p:nvPr>
        </p:nvSpPr>
        <p:spPr>
          <a:xfrm>
            <a:off x="9297702" y="6356359"/>
            <a:ext cx="474948" cy="365125"/>
          </a:xfrm>
          <a:prstGeom prst="rect">
            <a:avLst/>
          </a:prstGeom>
        </p:spPr>
        <p:txBody>
          <a:bodyPr/>
          <a:lstStyle/>
          <a:p>
            <a:fld id="{5B22AF62-FABF-7F40-B990-31A76600892A}" type="slidenum">
              <a:rPr lang="ja-JP" altLang="en-US" smtClean="0">
                <a:solidFill>
                  <a:prstClr val="black"/>
                </a:solidFill>
                <a:latin typeface="ＭＳ Ｐゴシック"/>
                <a:ea typeface="ＭＳ Ｐゴシック"/>
                <a:cs typeface="ＭＳ Ｐゴシック"/>
              </a:rPr>
              <a:pPr/>
              <a:t>19</a:t>
            </a:fld>
            <a:endParaRPr lang="ja-JP" altLang="en-US" dirty="0">
              <a:solidFill>
                <a:prstClr val="black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1" y="1268760"/>
            <a:ext cx="10245627" cy="511256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67898" y="107920"/>
            <a:ext cx="85972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latin typeface="ＭＳ Ｐゴシック"/>
                <a:ea typeface="ＭＳ Ｐゴシック"/>
                <a:cs typeface="ＭＳ Ｐゴシック"/>
              </a:rPr>
              <a:t>東京都受動喫煙防止条例（</a:t>
            </a:r>
            <a:r>
              <a:rPr kumimoji="1" lang="en-US" altLang="ja-JP" sz="3200" dirty="0" smtClean="0">
                <a:latin typeface="ＭＳ Ｐゴシック"/>
                <a:ea typeface="ＭＳ Ｐゴシック"/>
                <a:cs typeface="ＭＳ Ｐゴシック"/>
              </a:rPr>
              <a:t>2018</a:t>
            </a:r>
            <a:r>
              <a:rPr kumimoji="1" lang="ja-JP" altLang="en-US" sz="3200" dirty="0" smtClean="0">
                <a:latin typeface="ＭＳ Ｐゴシック"/>
                <a:ea typeface="ＭＳ Ｐゴシック"/>
                <a:cs typeface="ＭＳ Ｐゴシック"/>
              </a:rPr>
              <a:t>年</a:t>
            </a:r>
            <a:r>
              <a:rPr kumimoji="1" lang="en-US" altLang="ja-JP" sz="3200" dirty="0" smtClean="0">
                <a:latin typeface="ＭＳ Ｐゴシック"/>
                <a:ea typeface="ＭＳ Ｐゴシック"/>
                <a:cs typeface="ＭＳ Ｐゴシック"/>
              </a:rPr>
              <a:t>6</a:t>
            </a:r>
            <a:r>
              <a:rPr kumimoji="1" lang="ja-JP" altLang="en-US" sz="3200" dirty="0" smtClean="0">
                <a:latin typeface="ＭＳ Ｐゴシック"/>
                <a:ea typeface="ＭＳ Ｐゴシック"/>
                <a:cs typeface="ＭＳ Ｐゴシック"/>
              </a:rPr>
              <a:t>月</a:t>
            </a:r>
            <a:r>
              <a:rPr kumimoji="1" lang="en-US" altLang="ja-JP" sz="3200" dirty="0" smtClean="0">
                <a:latin typeface="ＭＳ Ｐゴシック"/>
                <a:ea typeface="ＭＳ Ｐゴシック"/>
                <a:cs typeface="ＭＳ Ｐゴシック"/>
              </a:rPr>
              <a:t>27</a:t>
            </a:r>
            <a:r>
              <a:rPr kumimoji="1" lang="ja-JP" altLang="en-US" sz="3200" dirty="0" smtClean="0">
                <a:latin typeface="ＭＳ Ｐゴシック"/>
                <a:ea typeface="ＭＳ Ｐゴシック"/>
                <a:cs typeface="ＭＳ Ｐゴシック"/>
              </a:rPr>
              <a:t>日成立）</a:t>
            </a:r>
            <a:endParaRPr kumimoji="1" lang="ja-JP" altLang="en-US" sz="3200" dirty="0"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15508" y="692699"/>
            <a:ext cx="3949719" cy="400110"/>
          </a:xfrm>
          <a:prstGeom prst="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従業員を雇用する店舗は原則禁煙</a:t>
            </a:r>
            <a:endParaRPr kumimoji="1" lang="ja-JP" altLang="en-US" sz="2000" dirty="0">
              <a:solidFill>
                <a:srgbClr val="FF0000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087716" y="1988840"/>
            <a:ext cx="2954655" cy="461665"/>
          </a:xfrm>
          <a:prstGeom prst="rect">
            <a:avLst/>
          </a:prstGeom>
          <a:solidFill>
            <a:srgbClr val="FFFFFF"/>
          </a:solidFill>
          <a:ln w="5715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84</a:t>
            </a:r>
            <a:r>
              <a:rPr lang="ja-JP" altLang="en-US" sz="2000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％の飲食店</a:t>
            </a:r>
            <a:r>
              <a:rPr lang="ja-JP" altLang="en-US" sz="2400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が禁煙化</a:t>
            </a:r>
            <a:endParaRPr kumimoji="1" lang="ja-JP" altLang="en-US" sz="2400" dirty="0">
              <a:solidFill>
                <a:srgbClr val="FF0000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483551" y="6356359"/>
            <a:ext cx="2704386" cy="40011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「同居する親族」は除外</a:t>
            </a:r>
            <a:endParaRPr kumimoji="1" lang="ja-JP" altLang="en-US" sz="2000" dirty="0">
              <a:solidFill>
                <a:srgbClr val="FF0000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18964" y="692696"/>
            <a:ext cx="2724424" cy="707886"/>
          </a:xfrm>
          <a:prstGeom prst="rect">
            <a:avLst/>
          </a:prstGeom>
          <a:solidFill>
            <a:srgbClr val="FFFFFF"/>
          </a:solidFill>
          <a:ln w="5715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喫煙可能な飲食店への</a:t>
            </a:r>
            <a:endParaRPr kumimoji="1" lang="en-US" altLang="ja-JP" sz="2000" dirty="0" smtClean="0">
              <a:solidFill>
                <a:srgbClr val="FF0000"/>
              </a:solidFill>
              <a:latin typeface="ＭＳ Ｐゴシック"/>
              <a:ea typeface="ＭＳ Ｐゴシック"/>
              <a:cs typeface="ＭＳ Ｐゴシック"/>
            </a:endParaRPr>
          </a:p>
          <a:p>
            <a:r>
              <a:rPr kumimoji="1" lang="ja-JP" altLang="en-US" sz="2000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子どもの同伴を禁止</a:t>
            </a:r>
            <a:endParaRPr kumimoji="1" lang="ja-JP" altLang="en-US" sz="2000" dirty="0">
              <a:solidFill>
                <a:srgbClr val="FF0000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21932623"/>
      </p:ext>
    </p:extLst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1" y="0"/>
            <a:ext cx="9424220" cy="68580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 bwMode="auto">
          <a:xfrm>
            <a:off x="301906" y="486987"/>
            <a:ext cx="9756493" cy="90154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1800" b="1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19102" y="1532371"/>
            <a:ext cx="9639299" cy="3908762"/>
          </a:xfrm>
          <a:prstGeom prst="rect">
            <a:avLst/>
          </a:prstGeom>
          <a:solidFill>
            <a:srgbClr val="FFFFFF">
              <a:alpha val="90000"/>
            </a:srgbClr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hangingPunct="1"/>
            <a:r>
              <a:rPr lang="en-US" altLang="ja-JP" sz="2800" dirty="0">
                <a:solidFill>
                  <a:prstClr val="black"/>
                </a:solidFill>
                <a:ea typeface="ＭＳ Ｐゴシック"/>
              </a:rPr>
              <a:t>2019</a:t>
            </a:r>
            <a:r>
              <a:rPr lang="ja-JP" altLang="en-US" sz="2800" dirty="0">
                <a:solidFill>
                  <a:prstClr val="black"/>
                </a:solidFill>
                <a:ea typeface="ＭＳ Ｐゴシック"/>
              </a:rPr>
              <a:t>年</a:t>
            </a:r>
            <a:r>
              <a:rPr lang="en-US" altLang="ja-JP" sz="2800" dirty="0">
                <a:solidFill>
                  <a:prstClr val="black"/>
                </a:solidFill>
                <a:ea typeface="ＭＳ Ｐゴシック"/>
              </a:rPr>
              <a:t>7</a:t>
            </a:r>
            <a:r>
              <a:rPr lang="ja-JP" altLang="en-US" sz="2800" dirty="0">
                <a:solidFill>
                  <a:prstClr val="black"/>
                </a:solidFill>
                <a:ea typeface="ＭＳ Ｐゴシック"/>
              </a:rPr>
              <a:t>月</a:t>
            </a:r>
            <a:r>
              <a:rPr lang="en-US" altLang="ja-JP" sz="2800" dirty="0">
                <a:solidFill>
                  <a:prstClr val="black"/>
                </a:solidFill>
                <a:ea typeface="ＭＳ Ｐゴシック"/>
              </a:rPr>
              <a:t>1</a:t>
            </a:r>
            <a:r>
              <a:rPr lang="ja-JP" altLang="en-US" sz="2800" dirty="0">
                <a:solidFill>
                  <a:prstClr val="black"/>
                </a:solidFill>
                <a:ea typeface="ＭＳ Ｐゴシック"/>
              </a:rPr>
              <a:t>日</a:t>
            </a:r>
            <a:r>
              <a:rPr lang="ja-JP" altLang="en-US" sz="2800" dirty="0" smtClean="0">
                <a:solidFill>
                  <a:prstClr val="black"/>
                </a:solidFill>
                <a:ea typeface="ＭＳ Ｐゴシック"/>
              </a:rPr>
              <a:t>施行　２つの問題点</a:t>
            </a:r>
            <a:endParaRPr lang="en-US" altLang="ja-JP" sz="2800" dirty="0" smtClean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第一種施設：学校・病院・児童福祉施設・行政機関等は、</a:t>
            </a:r>
            <a:endParaRPr lang="en-US" altLang="ja-JP" sz="2800" dirty="0" smtClean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　　　　　　　　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 </a:t>
            </a: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原則敷地内禁煙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⇒①</a:t>
            </a: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敷地外喫煙の対応</a:t>
            </a:r>
            <a:endParaRPr lang="en-US" altLang="ja-JP" sz="2800" dirty="0" smtClean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②</a:t>
            </a:r>
            <a:r>
              <a:rPr lang="ja-JP" altLang="en-US" sz="2400" u="sng" dirty="0" smtClean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特定屋外喫煙場所：</a:t>
            </a:r>
            <a:endParaRPr lang="en-US" altLang="ja-JP" sz="2400" u="sng" dirty="0" smtClean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400" dirty="0" smtClean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　</a:t>
            </a:r>
            <a:r>
              <a:rPr lang="ja-JP" altLang="en-US" sz="2400" u="sng" dirty="0" smtClean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屋外で受動喫煙防止措置が取られた場所に喫煙場所を設置可</a:t>
            </a:r>
            <a:endParaRPr lang="en-US" altLang="ja-JP" sz="3600" dirty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ja-JP" sz="3200" dirty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ja-JP" sz="2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　</a:t>
            </a:r>
            <a:r>
              <a:rPr lang="ja-JP" altLang="en-US" sz="2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　病院：精神科、緩和ケア、長期療養型を含みます</a:t>
            </a:r>
            <a:endParaRPr lang="en-US" altLang="ja-JP" sz="2800" dirty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ja-JP" sz="2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　</a:t>
            </a:r>
            <a:r>
              <a:rPr lang="ja-JP" altLang="en-US" sz="2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　</a:t>
            </a: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歯科・歯科診療所</a:t>
            </a:r>
            <a:r>
              <a:rPr lang="ja-JP" altLang="en-US" sz="2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も</a:t>
            </a: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含みます</a:t>
            </a:r>
            <a:endParaRPr lang="en-US" altLang="ja-JP" sz="2800" dirty="0" smtClean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ja-JP" sz="2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　</a:t>
            </a: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　居住部分は除きます</a:t>
            </a:r>
            <a:endParaRPr lang="en-US" altLang="ja-JP" sz="2800" dirty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3181" y="50800"/>
            <a:ext cx="4685898" cy="369332"/>
          </a:xfrm>
          <a:prstGeom prst="rect">
            <a:avLst/>
          </a:prstGeom>
          <a:solidFill>
            <a:srgbClr val="00154D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改正健康増進法の体系（</a:t>
            </a:r>
            <a:r>
              <a:rPr kumimoji="1" lang="en-US" altLang="ja-JP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2018</a:t>
            </a:r>
            <a:r>
              <a:rPr kumimoji="1" lang="ja-JP" altLang="en-US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年</a:t>
            </a:r>
            <a:r>
              <a:rPr kumimoji="1" lang="en-US" altLang="ja-JP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7</a:t>
            </a:r>
            <a:r>
              <a:rPr kumimoji="1" lang="ja-JP" altLang="en-US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月</a:t>
            </a:r>
            <a:r>
              <a:rPr kumimoji="1" lang="en-US" altLang="ja-JP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25</a:t>
            </a:r>
            <a:r>
              <a:rPr kumimoji="1" lang="ja-JP" altLang="en-US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日公布）</a:t>
            </a:r>
            <a:endParaRPr kumimoji="1" lang="ja-JP" altLang="en-US" dirty="0">
              <a:solidFill>
                <a:schemeClr val="bg1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0152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0"/>
            <a:ext cx="9920654" cy="6858000"/>
          </a:xfrm>
          <a:prstGeom prst="rect">
            <a:avLst/>
          </a:prstGeom>
          <a:ln>
            <a:solidFill>
              <a:srgbClr val="5B9BD5"/>
            </a:solidFill>
          </a:ln>
        </p:spPr>
      </p:pic>
      <p:sp>
        <p:nvSpPr>
          <p:cNvPr id="3" name="テキスト ボックス 2"/>
          <p:cNvSpPr txBox="1"/>
          <p:nvPr/>
        </p:nvSpPr>
        <p:spPr>
          <a:xfrm>
            <a:off x="878269" y="119068"/>
            <a:ext cx="1486793" cy="369330"/>
          </a:xfrm>
          <a:prstGeom prst="rect">
            <a:avLst/>
          </a:prstGeom>
          <a:noFill/>
          <a:ln w="12700" cap="flat">
            <a:solidFill>
              <a:srgbClr val="5B9BD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ＭＳ Ｐゴシック"/>
                <a:ea typeface="ＭＳ Ｐゴシック"/>
                <a:cs typeface="ＭＳ Ｐゴシック"/>
                <a:sym typeface="Calibri"/>
              </a:rPr>
              <a:t>2019</a:t>
            </a:r>
            <a:r>
              <a:rPr kumimoji="0" lang="ja-JP" altLang="en-US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ＭＳ Ｐゴシック"/>
                <a:ea typeface="ＭＳ Ｐゴシック"/>
                <a:cs typeface="ＭＳ Ｐゴシック"/>
                <a:sym typeface="Calibri"/>
              </a:rPr>
              <a:t>年</a:t>
            </a:r>
            <a:r>
              <a:rPr kumimoji="0" lang="en-US" altLang="ja-JP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ＭＳ Ｐゴシック"/>
                <a:ea typeface="ＭＳ Ｐゴシック"/>
                <a:cs typeface="ＭＳ Ｐゴシック"/>
                <a:sym typeface="Calibri"/>
              </a:rPr>
              <a:t>7</a:t>
            </a:r>
            <a:r>
              <a:rPr kumimoji="0" lang="ja-JP" altLang="en-US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ＭＳ Ｐゴシック"/>
                <a:ea typeface="ＭＳ Ｐゴシック"/>
                <a:cs typeface="ＭＳ Ｐゴシック"/>
                <a:sym typeface="Calibri"/>
              </a:rPr>
              <a:t>月</a:t>
            </a:r>
            <a:r>
              <a:rPr kumimoji="0" lang="en-US" altLang="ja-JP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ＭＳ Ｐゴシック"/>
                <a:ea typeface="ＭＳ Ｐゴシック"/>
                <a:cs typeface="ＭＳ Ｐゴシック"/>
                <a:sym typeface="Calibri"/>
              </a:rPr>
              <a:t>2</a:t>
            </a:r>
            <a:r>
              <a:rPr kumimoji="0" lang="ja-JP" altLang="en-US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ＭＳ Ｐゴシック"/>
                <a:ea typeface="ＭＳ Ｐゴシック"/>
                <a:cs typeface="ＭＳ Ｐゴシック"/>
                <a:sym typeface="Calibri"/>
              </a:rPr>
              <a:t>日</a:t>
            </a: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ＭＳ Ｐゴシック"/>
              <a:ea typeface="ＭＳ Ｐゴシック"/>
              <a:cs typeface="ＭＳ Ｐゴシック"/>
              <a:sym typeface="Calibri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434082" y="25462"/>
            <a:ext cx="5385848" cy="52321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ＭＳ Ｐゴシック"/>
                <a:ea typeface="ＭＳ Ｐゴシック"/>
                <a:cs typeface="ＭＳ Ｐゴシック"/>
                <a:sym typeface="Calibri"/>
              </a:rPr>
              <a:t>秋田県受動喫煙防止条例について</a:t>
            </a:r>
            <a:endParaRPr kumimoji="0" lang="ja-JP" altLang="en-US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ＭＳ Ｐゴシック"/>
              <a:ea typeface="ＭＳ Ｐゴシック"/>
              <a:cs typeface="ＭＳ Ｐゴシック"/>
              <a:sym typeface="Calibri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-502692" y="1693415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ＭＳ Ｐゴシック"/>
              <a:ea typeface="ＭＳ Ｐゴシック"/>
              <a:cs typeface="ＭＳ Ｐゴシック"/>
              <a:sym typeface="Calibri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76466" y="476672"/>
            <a:ext cx="8235586" cy="147732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ＭＳ Ｐゴシック"/>
                <a:ea typeface="ＭＳ Ｐゴシック"/>
                <a:cs typeface="ＭＳ Ｐゴシック"/>
                <a:sym typeface="Calibri"/>
              </a:rPr>
              <a:t>・幼保小中高：屋外にも喫煙場所を設置できない</a:t>
            </a:r>
            <a:endParaRPr kumimoji="0" lang="en-US" altLang="ja-JP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・駅、空港：喫煙専用室を設置できない</a:t>
            </a:r>
            <a:endParaRPr kumimoji="0" lang="en-US" altLang="ja-JP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ＭＳ Ｐゴシック"/>
                <a:ea typeface="ＭＳ Ｐゴシック"/>
                <a:cs typeface="ＭＳ Ｐゴシック"/>
                <a:sym typeface="Calibri"/>
              </a:rPr>
              <a:t>・大学、行政、病院：屋外喫煙場所を設置しない</a:t>
            </a:r>
            <a:r>
              <a:rPr kumimoji="0" lang="ja-JP" altLang="en-US" sz="180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努力義務</a:t>
            </a:r>
            <a:endParaRPr kumimoji="0" lang="en-US" altLang="ja-JP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1800" dirty="0" smtClean="0">
                <a:latin typeface="ＭＳ Ｐゴシック"/>
                <a:ea typeface="ＭＳ Ｐゴシック"/>
                <a:cs typeface="ＭＳ Ｐゴシック"/>
              </a:rPr>
              <a:t>・事務所、飲食店：喫煙専用室を設置できるが、加熱式専用室を設置しない努力義務</a:t>
            </a:r>
            <a:endParaRPr lang="en-US" altLang="ja-JP" sz="1800" dirty="0" smtClean="0">
              <a:latin typeface="ＭＳ Ｐゴシック"/>
              <a:ea typeface="ＭＳ Ｐゴシック"/>
              <a:cs typeface="ＭＳ Ｐゴシック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1800" dirty="0" smtClean="0">
                <a:latin typeface="ＭＳ Ｐゴシック"/>
                <a:ea typeface="ＭＳ Ｐゴシック"/>
                <a:cs typeface="ＭＳ Ｐゴシック"/>
              </a:rPr>
              <a:t>・小規模飲食店等：屋内禁煙の努力義務</a:t>
            </a: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ＭＳ Ｐゴシック"/>
              <a:ea typeface="ＭＳ Ｐゴシック"/>
              <a:cs typeface="ＭＳ Ｐゴシック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687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図形グループ 3"/>
          <p:cNvGrpSpPr/>
          <p:nvPr/>
        </p:nvGrpSpPr>
        <p:grpSpPr>
          <a:xfrm>
            <a:off x="174949" y="188640"/>
            <a:ext cx="8064896" cy="6048672"/>
            <a:chOff x="895028" y="764704"/>
            <a:chExt cx="8064896" cy="6048672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5028" y="764704"/>
              <a:ext cx="8064896" cy="6048672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5" name="下矢印 4"/>
            <p:cNvSpPr/>
            <p:nvPr/>
          </p:nvSpPr>
          <p:spPr bwMode="auto">
            <a:xfrm>
              <a:off x="1903140" y="2132856"/>
              <a:ext cx="936104" cy="936104"/>
            </a:xfrm>
            <a:prstGeom prst="downArrow">
              <a:avLst/>
            </a:prstGeom>
            <a:solidFill>
              <a:schemeClr val="bg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ja-JP" altLang="en-US" sz="2400" kern="1200" dirty="0" smtClean="0">
                  <a:latin typeface="ＭＳ ゴシック"/>
                  <a:ea typeface="ＭＳ ゴシック"/>
                  <a:cs typeface="ＭＳ ゴシック"/>
                </a:rPr>
                <a:t>灰皿</a:t>
              </a:r>
              <a:endParaRPr kumimoji="1" lang="ja-JP" altLang="en-US" sz="2400" kern="1200" dirty="0">
                <a:latin typeface="ＭＳ ゴシック"/>
                <a:ea typeface="ＭＳ ゴシック"/>
                <a:cs typeface="ＭＳ ゴシック"/>
              </a:endParaRPr>
            </a:p>
          </p:txBody>
        </p:sp>
        <p:sp>
          <p:nvSpPr>
            <p:cNvPr id="9" name="角丸四角形吹き出し 8"/>
            <p:cNvSpPr/>
            <p:nvPr/>
          </p:nvSpPr>
          <p:spPr bwMode="auto">
            <a:xfrm>
              <a:off x="3703340" y="2276872"/>
              <a:ext cx="864096" cy="504056"/>
            </a:xfrm>
            <a:prstGeom prst="wedgeRoundRectCallout">
              <a:avLst>
                <a:gd name="adj1" fmla="val -20833"/>
                <a:gd name="adj2" fmla="val 113398"/>
                <a:gd name="adj3" fmla="val 16667"/>
              </a:avLst>
            </a:prstGeom>
            <a:solidFill>
              <a:srgbClr val="0000FF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sz="2400" kern="1200" dirty="0" smtClea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</a:rPr>
                <a:t>4</a:t>
              </a:r>
              <a:r>
                <a:rPr kumimoji="1" lang="ja-JP" altLang="en-US" sz="2400" kern="1200" dirty="0" smtClea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</a:rPr>
                <a:t>ｍ</a:t>
              </a:r>
              <a:endParaRPr kumimoji="1" lang="ja-JP" altLang="en-US" sz="2400" kern="1200" dirty="0">
                <a:solidFill>
                  <a:srgbClr val="FFFFFF"/>
                </a:solidFill>
                <a:latin typeface="ＭＳ ゴシック"/>
                <a:ea typeface="ＭＳ ゴシック"/>
                <a:cs typeface="ＭＳ ゴシック"/>
              </a:endParaRPr>
            </a:p>
          </p:txBody>
        </p:sp>
        <p:sp>
          <p:nvSpPr>
            <p:cNvPr id="10" name="角丸四角形吹き出し 9"/>
            <p:cNvSpPr/>
            <p:nvPr/>
          </p:nvSpPr>
          <p:spPr bwMode="auto">
            <a:xfrm>
              <a:off x="5287516" y="2276872"/>
              <a:ext cx="1008112" cy="504056"/>
            </a:xfrm>
            <a:prstGeom prst="wedgeRoundRectCallout">
              <a:avLst>
                <a:gd name="adj1" fmla="val 24978"/>
                <a:gd name="adj2" fmla="val 123578"/>
                <a:gd name="adj3" fmla="val 16667"/>
              </a:avLst>
            </a:prstGeom>
            <a:solidFill>
              <a:srgbClr val="660066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sz="2400" kern="1200" dirty="0" smtClea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</a:rPr>
                <a:t>11</a:t>
              </a:r>
              <a:r>
                <a:rPr kumimoji="1" lang="ja-JP" altLang="en-US" sz="2400" kern="1200" dirty="0" smtClea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</a:rPr>
                <a:t>ｍ</a:t>
              </a:r>
              <a:endParaRPr kumimoji="1" lang="ja-JP" altLang="en-US" sz="2400" kern="1200" dirty="0">
                <a:solidFill>
                  <a:srgbClr val="FFFFFF"/>
                </a:solidFill>
                <a:latin typeface="ＭＳ ゴシック"/>
                <a:ea typeface="ＭＳ ゴシック"/>
                <a:cs typeface="ＭＳ ゴシック"/>
              </a:endParaRPr>
            </a:p>
          </p:txBody>
        </p:sp>
        <p:sp>
          <p:nvSpPr>
            <p:cNvPr id="11" name="角丸四角形吹き出し 10"/>
            <p:cNvSpPr/>
            <p:nvPr/>
          </p:nvSpPr>
          <p:spPr bwMode="auto">
            <a:xfrm>
              <a:off x="6511652" y="2060848"/>
              <a:ext cx="1008112" cy="504056"/>
            </a:xfrm>
            <a:prstGeom prst="wedgeRoundRectCallout">
              <a:avLst>
                <a:gd name="adj1" fmla="val 10981"/>
                <a:gd name="adj2" fmla="val 192290"/>
                <a:gd name="adj3" fmla="val 16667"/>
              </a:avLst>
            </a:prstGeom>
            <a:solidFill>
              <a:srgbClr val="008000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sz="2400" kern="1200" dirty="0" smtClea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</a:rPr>
                <a:t>18</a:t>
              </a:r>
              <a:r>
                <a:rPr kumimoji="1" lang="ja-JP" altLang="en-US" sz="2400" kern="1200" dirty="0" smtClea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</a:rPr>
                <a:t>ｍ</a:t>
              </a:r>
              <a:endParaRPr kumimoji="1" lang="ja-JP" altLang="en-US" sz="2400" kern="1200" dirty="0">
                <a:solidFill>
                  <a:srgbClr val="FFFFFF"/>
                </a:solidFill>
                <a:latin typeface="ＭＳ ゴシック"/>
                <a:ea typeface="ＭＳ ゴシック"/>
                <a:cs typeface="ＭＳ ゴシック"/>
              </a:endParaRPr>
            </a:p>
          </p:txBody>
        </p:sp>
        <p:sp>
          <p:nvSpPr>
            <p:cNvPr id="12" name="角丸四角形吹き出し 11"/>
            <p:cNvSpPr/>
            <p:nvPr/>
          </p:nvSpPr>
          <p:spPr bwMode="auto">
            <a:xfrm>
              <a:off x="7807796" y="1844824"/>
              <a:ext cx="1008112" cy="504056"/>
            </a:xfrm>
            <a:prstGeom prst="wedgeRoundRectCallout">
              <a:avLst>
                <a:gd name="adj1" fmla="val -50101"/>
                <a:gd name="adj2" fmla="val 207559"/>
                <a:gd name="adj3" fmla="val 16667"/>
              </a:avLst>
            </a:prstGeom>
            <a:solidFill>
              <a:srgbClr val="FF0000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sz="2400" kern="1200" dirty="0" smtClea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</a:rPr>
                <a:t>25</a:t>
              </a:r>
              <a:r>
                <a:rPr kumimoji="1" lang="ja-JP" altLang="en-US" sz="2400" kern="1200" dirty="0" smtClean="0">
                  <a:solidFill>
                    <a:srgbClr val="FFFFFF"/>
                  </a:solidFill>
                  <a:latin typeface="ＭＳ ゴシック"/>
                  <a:ea typeface="ＭＳ ゴシック"/>
                  <a:cs typeface="ＭＳ ゴシック"/>
                </a:rPr>
                <a:t>ｍ</a:t>
              </a:r>
              <a:endParaRPr kumimoji="1" lang="ja-JP" altLang="en-US" sz="2400" kern="1200" dirty="0">
                <a:solidFill>
                  <a:srgbClr val="FFFFFF"/>
                </a:solidFill>
                <a:latin typeface="ＭＳ ゴシック"/>
                <a:ea typeface="ＭＳ ゴシック"/>
                <a:cs typeface="ＭＳ ゴシック"/>
              </a:endParaRPr>
            </a:p>
          </p:txBody>
        </p:sp>
      </p:grpSp>
      <p:sp>
        <p:nvSpPr>
          <p:cNvPr id="6" name="テキスト ボックス 5"/>
          <p:cNvSpPr txBox="1"/>
          <p:nvPr/>
        </p:nvSpPr>
        <p:spPr>
          <a:xfrm>
            <a:off x="8167839" y="1340768"/>
            <a:ext cx="2004074" cy="163121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2000" kern="1200" dirty="0" smtClean="0">
                <a:latin typeface="ＭＳ Ｐゴシック"/>
                <a:ea typeface="ＭＳ Ｐゴシック"/>
                <a:cs typeface="Osaka" charset="0"/>
              </a:rPr>
              <a:t>神戸市</a:t>
            </a:r>
            <a:endParaRPr kumimoji="1" lang="en-US" altLang="ja-JP" sz="2000" kern="1200" dirty="0" smtClean="0">
              <a:latin typeface="ＭＳ Ｐゴシック"/>
              <a:ea typeface="ＭＳ Ｐゴシック"/>
              <a:cs typeface="Osaka" charset="0"/>
            </a:endParaRPr>
          </a:p>
          <a:p>
            <a:pPr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2000" kern="1200" dirty="0" smtClean="0">
                <a:latin typeface="ＭＳ Ｐゴシック"/>
                <a:ea typeface="ＭＳ Ｐゴシック"/>
                <a:cs typeface="Osaka" charset="0"/>
              </a:rPr>
              <a:t>そごうデパート前</a:t>
            </a:r>
            <a:endParaRPr kumimoji="1" lang="en-US" altLang="ja-JP" sz="2000" kern="1200" dirty="0" smtClean="0">
              <a:latin typeface="ＭＳ Ｐゴシック"/>
              <a:ea typeface="ＭＳ Ｐゴシック"/>
              <a:cs typeface="Osaka" charset="0"/>
            </a:endParaRPr>
          </a:p>
          <a:p>
            <a:pPr defTabSz="914400" eaLnBrk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2000" kern="1200" dirty="0" smtClean="0">
              <a:latin typeface="ＭＳ Ｐゴシック"/>
              <a:ea typeface="ＭＳ Ｐゴシック"/>
              <a:cs typeface="Osaka" charset="0"/>
            </a:endParaRPr>
          </a:p>
          <a:p>
            <a:pPr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2000" kern="1200" dirty="0" smtClean="0">
                <a:latin typeface="ＭＳ Ｐゴシック"/>
                <a:ea typeface="ＭＳ Ｐゴシック"/>
                <a:cs typeface="Osaka" charset="0"/>
              </a:rPr>
              <a:t>この灰皿は</a:t>
            </a:r>
            <a:endParaRPr kumimoji="1" lang="en-US" altLang="ja-JP" sz="2000" kern="1200" dirty="0" smtClean="0">
              <a:latin typeface="ＭＳ Ｐゴシック"/>
              <a:ea typeface="ＭＳ Ｐゴシック"/>
              <a:cs typeface="Osaka" charset="0"/>
            </a:endParaRPr>
          </a:p>
          <a:p>
            <a:pPr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kern="1200" dirty="0" smtClean="0">
                <a:latin typeface="ＭＳ Ｐゴシック"/>
                <a:ea typeface="ＭＳ Ｐゴシック"/>
                <a:cs typeface="Osaka" charset="0"/>
              </a:rPr>
              <a:t>2016</a:t>
            </a:r>
            <a:r>
              <a:rPr kumimoji="1" lang="ja-JP" altLang="en-US" sz="2000" kern="1200" dirty="0" smtClean="0">
                <a:latin typeface="ＭＳ Ｐゴシック"/>
                <a:ea typeface="ＭＳ Ｐゴシック"/>
                <a:cs typeface="Osaka" charset="0"/>
              </a:rPr>
              <a:t>年に撤去</a:t>
            </a:r>
            <a:endParaRPr kumimoji="1" lang="en-US" altLang="ja-JP" sz="2000" kern="1200" dirty="0" smtClean="0">
              <a:latin typeface="ＭＳ Ｐゴシック"/>
              <a:ea typeface="ＭＳ Ｐゴシック"/>
              <a:cs typeface="Osaka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42305" y="116648"/>
            <a:ext cx="8571577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2400" kern="1200" dirty="0" smtClean="0">
                <a:latin typeface="ＭＳ ゴシック"/>
                <a:ea typeface="ＭＳ ゴシック"/>
                <a:cs typeface="ＭＳ ゴシック"/>
              </a:rPr>
              <a:t>喫煙コーナーの風下</a:t>
            </a:r>
            <a:r>
              <a:rPr kumimoji="1" lang="en-US" altLang="ja-JP" sz="2400" kern="1200" dirty="0" smtClean="0">
                <a:latin typeface="ＭＳ ゴシック"/>
                <a:ea typeface="ＭＳ ゴシック"/>
                <a:cs typeface="ＭＳ ゴシック"/>
              </a:rPr>
              <a:t>25</a:t>
            </a:r>
            <a:r>
              <a:rPr kumimoji="1" lang="ja-JP" altLang="en-US" sz="2400" kern="1200" dirty="0" smtClean="0">
                <a:latin typeface="ＭＳ ゴシック"/>
                <a:ea typeface="ＭＳ ゴシック"/>
                <a:cs typeface="ＭＳ ゴシック"/>
              </a:rPr>
              <a:t>メートルでも受動喫煙あり</a:t>
            </a:r>
            <a:r>
              <a:rPr lang="en-US" altLang="ja-JP" dirty="0" smtClean="0">
                <a:latin typeface="ＭＳ ゴシック"/>
                <a:ea typeface="ＭＳ ゴシック"/>
                <a:cs typeface="ＭＳ ゴシック"/>
              </a:rPr>
              <a:t>⇒</a:t>
            </a:r>
            <a:r>
              <a:rPr lang="ja-JP" altLang="en-US" dirty="0" smtClean="0">
                <a:latin typeface="ＭＳ ゴシック"/>
                <a:ea typeface="ＭＳ ゴシック"/>
                <a:cs typeface="ＭＳ ゴシック"/>
              </a:rPr>
              <a:t>敷地内禁煙へ</a:t>
            </a:r>
            <a:endParaRPr kumimoji="1" lang="en-US" altLang="ja-JP" sz="2400" kern="1200" dirty="0" smtClean="0">
              <a:latin typeface="ＭＳ ゴシック"/>
              <a:ea typeface="ＭＳ ゴシック"/>
              <a:cs typeface="ＭＳ ゴシック"/>
            </a:endParaRPr>
          </a:p>
        </p:txBody>
      </p:sp>
      <p:sp>
        <p:nvSpPr>
          <p:cNvPr id="15" name="正方形/長方形 5"/>
          <p:cNvSpPr>
            <a:spLocks noChangeArrowheads="1"/>
          </p:cNvSpPr>
          <p:nvPr/>
        </p:nvSpPr>
        <p:spPr bwMode="auto">
          <a:xfrm>
            <a:off x="318964" y="6093304"/>
            <a:ext cx="3744416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xtLst/>
        </p:spPr>
        <p:txBody>
          <a:bodyPr wrap="square">
            <a:spAutoFit/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kern="1200" dirty="0">
                <a:latin typeface="ＭＳ Ｐゴシック"/>
                <a:ea typeface="ＭＳ Ｐゴシック"/>
                <a:cs typeface="ＭＳ Ｐゴシック"/>
              </a:rPr>
              <a:t>Designated </a:t>
            </a:r>
            <a:r>
              <a:rPr kumimoji="1" lang="en-US" altLang="ja-JP" sz="1200" kern="1200" dirty="0" smtClean="0">
                <a:latin typeface="ＭＳ Ｐゴシック"/>
                <a:ea typeface="ＭＳ Ｐゴシック"/>
                <a:cs typeface="ＭＳ Ｐゴシック"/>
              </a:rPr>
              <a:t> smoking </a:t>
            </a:r>
            <a:r>
              <a:rPr kumimoji="1" lang="en-US" altLang="ja-JP" sz="1200" kern="1200" dirty="0">
                <a:latin typeface="ＭＳ Ｐゴシック"/>
                <a:ea typeface="ＭＳ Ｐゴシック"/>
                <a:cs typeface="ＭＳ Ｐゴシック"/>
              </a:rPr>
              <a:t>a</a:t>
            </a:r>
            <a:r>
              <a:rPr kumimoji="1" lang="en-US" altLang="ja-JP" sz="1200" kern="1200" dirty="0" smtClean="0">
                <a:latin typeface="ＭＳ Ｐゴシック"/>
                <a:ea typeface="ＭＳ Ｐゴシック"/>
                <a:cs typeface="ＭＳ Ｐゴシック"/>
              </a:rPr>
              <a:t>reas </a:t>
            </a:r>
            <a:r>
              <a:rPr kumimoji="1" lang="en-US" altLang="ja-JP" sz="1200" kern="1200" dirty="0">
                <a:latin typeface="ＭＳ Ｐゴシック"/>
                <a:ea typeface="ＭＳ Ｐゴシック"/>
                <a:cs typeface="ＭＳ Ｐゴシック"/>
              </a:rPr>
              <a:t>in </a:t>
            </a:r>
            <a:r>
              <a:rPr kumimoji="1" lang="en-US" altLang="ja-JP" sz="1200" kern="1200" dirty="0" smtClean="0">
                <a:latin typeface="ＭＳ Ｐゴシック"/>
                <a:ea typeface="ＭＳ Ｐゴシック"/>
                <a:cs typeface="ＭＳ Ｐゴシック"/>
              </a:rPr>
              <a:t>streets </a:t>
            </a:r>
            <a:r>
              <a:rPr kumimoji="1" lang="en-US" altLang="ja-JP" sz="1200" kern="1200" dirty="0">
                <a:latin typeface="ＭＳ Ｐゴシック"/>
                <a:ea typeface="ＭＳ Ｐゴシック"/>
                <a:cs typeface="ＭＳ Ｐゴシック"/>
              </a:rPr>
              <a:t>w</a:t>
            </a:r>
            <a:r>
              <a:rPr kumimoji="1" lang="en-US" altLang="ja-JP" sz="1200" kern="1200" dirty="0" smtClean="0">
                <a:latin typeface="ＭＳ Ｐゴシック"/>
                <a:ea typeface="ＭＳ Ｐゴシック"/>
                <a:cs typeface="ＭＳ Ｐゴシック"/>
              </a:rPr>
              <a:t>here </a:t>
            </a:r>
            <a:r>
              <a:rPr kumimoji="1" lang="en-US" altLang="ja-JP" sz="1200" kern="1200" dirty="0">
                <a:latin typeface="ＭＳ Ｐゴシック"/>
                <a:ea typeface="ＭＳ Ｐゴシック"/>
                <a:cs typeface="ＭＳ Ｐゴシック"/>
              </a:rPr>
              <a:t>o</a:t>
            </a:r>
            <a:r>
              <a:rPr kumimoji="1" lang="en-US" altLang="ja-JP" sz="1200" kern="1200" dirty="0" smtClean="0">
                <a:latin typeface="ＭＳ Ｐゴシック"/>
                <a:ea typeface="ＭＳ Ｐゴシック"/>
                <a:cs typeface="ＭＳ Ｐゴシック"/>
              </a:rPr>
              <a:t>utdoor </a:t>
            </a:r>
            <a:r>
              <a:rPr kumimoji="1" lang="en-US" altLang="ja-JP" sz="1200" kern="1200" dirty="0">
                <a:latin typeface="ＭＳ Ｐゴシック"/>
                <a:ea typeface="ＭＳ Ｐゴシック"/>
                <a:cs typeface="ＭＳ Ｐゴシック"/>
              </a:rPr>
              <a:t>s</a:t>
            </a:r>
            <a:r>
              <a:rPr kumimoji="1" lang="en-US" altLang="ja-JP" sz="1200" kern="1200" dirty="0" smtClean="0">
                <a:latin typeface="ＭＳ Ｐゴシック"/>
                <a:ea typeface="ＭＳ Ｐゴシック"/>
                <a:cs typeface="ＭＳ Ｐゴシック"/>
              </a:rPr>
              <a:t>moking </a:t>
            </a:r>
            <a:r>
              <a:rPr kumimoji="1" lang="en-US" altLang="ja-JP" sz="1200" kern="1200" dirty="0">
                <a:latin typeface="ＭＳ Ｐゴシック"/>
                <a:ea typeface="ＭＳ Ｐゴシック"/>
                <a:cs typeface="ＭＳ Ｐゴシック"/>
              </a:rPr>
              <a:t>is b</a:t>
            </a:r>
            <a:r>
              <a:rPr kumimoji="1" lang="en-US" altLang="ja-JP" sz="1200" kern="1200" dirty="0" smtClean="0">
                <a:latin typeface="ＭＳ Ｐゴシック"/>
                <a:ea typeface="ＭＳ Ｐゴシック"/>
                <a:cs typeface="ＭＳ Ｐゴシック"/>
              </a:rPr>
              <a:t>anned.</a:t>
            </a:r>
            <a:r>
              <a:rPr kumimoji="1" lang="en-US" altLang="ja-JP" sz="1200" kern="1200" dirty="0">
                <a:latin typeface="ＭＳ Ｐゴシック"/>
                <a:ea typeface="ＭＳ Ｐゴシック"/>
                <a:cs typeface="ＭＳ Ｐゴシック"/>
              </a:rPr>
              <a:t> </a:t>
            </a:r>
            <a:r>
              <a:rPr kumimoji="1" lang="en-US" altLang="ja-JP" sz="1200" kern="1200" dirty="0" smtClean="0">
                <a:latin typeface="ＭＳ Ｐゴシック"/>
                <a:ea typeface="ＭＳ Ｐゴシック"/>
                <a:cs typeface="ＭＳ Ｐゴシック"/>
              </a:rPr>
              <a:t>H </a:t>
            </a:r>
            <a:r>
              <a:rPr kumimoji="1" lang="en-US" altLang="ja-JP" sz="1200" kern="1200" dirty="0">
                <a:latin typeface="ＭＳ Ｐゴシック"/>
                <a:ea typeface="ＭＳ Ｐゴシック"/>
                <a:cs typeface="ＭＳ Ｐゴシック"/>
              </a:rPr>
              <a:t>Yamato, </a:t>
            </a:r>
            <a:r>
              <a:rPr kumimoji="1" lang="en-US" altLang="ja-JP" sz="1200" kern="1200" dirty="0" smtClean="0">
                <a:latin typeface="ＭＳ Ｐゴシック"/>
                <a:ea typeface="ＭＳ Ｐゴシック"/>
                <a:cs typeface="ＭＳ Ｐゴシック"/>
              </a:rPr>
              <a:t>et al. </a:t>
            </a:r>
            <a:r>
              <a:rPr kumimoji="1" lang="en-US" altLang="ja-JP" sz="1200" kern="1200" dirty="0">
                <a:latin typeface="ＭＳ Ｐゴシック"/>
                <a:ea typeface="ＭＳ Ｐゴシック"/>
                <a:cs typeface="ＭＳ Ｐゴシック"/>
              </a:rPr>
              <a:t> </a:t>
            </a:r>
            <a:r>
              <a:rPr kumimoji="1" lang="en-US" altLang="ja-JP" sz="1200" kern="1200" dirty="0" smtClean="0">
                <a:latin typeface="ＭＳ Ｐゴシック"/>
                <a:ea typeface="ＭＳ Ｐゴシック"/>
                <a:cs typeface="ＭＳ Ｐゴシック"/>
              </a:rPr>
              <a:t/>
            </a:r>
            <a:br>
              <a:rPr kumimoji="1" lang="en-US" altLang="ja-JP" sz="1200" kern="1200" dirty="0" smtClean="0">
                <a:latin typeface="ＭＳ Ｐゴシック"/>
                <a:ea typeface="ＭＳ Ｐゴシック"/>
                <a:cs typeface="ＭＳ Ｐゴシック"/>
              </a:rPr>
            </a:br>
            <a:r>
              <a:rPr kumimoji="1" lang="en-US" altLang="ja-JP" sz="1200" kern="1200" dirty="0" smtClean="0">
                <a:latin typeface="ＭＳ Ｐゴシック"/>
                <a:ea typeface="ＭＳ Ｐゴシック"/>
                <a:cs typeface="ＭＳ Ｐゴシック"/>
              </a:rPr>
              <a:t>Kobe </a:t>
            </a:r>
            <a:r>
              <a:rPr kumimoji="1" lang="en-US" altLang="ja-JP" sz="1200" kern="1200" dirty="0">
                <a:latin typeface="ＭＳ Ｐゴシック"/>
                <a:ea typeface="ＭＳ Ｐゴシック"/>
                <a:cs typeface="ＭＳ Ｐゴシック"/>
              </a:rPr>
              <a:t>J Med Sci. 59(3), E93-E105, 2013 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460" y="3284020"/>
            <a:ext cx="5350520" cy="357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5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31124B-8A3E-894F-A3FD-3C4F5CC4BE12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27704"/>
            <a:ext cx="8890000" cy="66675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0933" y="5589242"/>
            <a:ext cx="7687621" cy="12003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18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コンビニ前、昼休み（</a:t>
            </a:r>
            <a:r>
              <a:rPr lang="en-US" altLang="ja-JP" sz="18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12:30</a:t>
            </a:r>
            <a:r>
              <a:rPr lang="ja-JP" altLang="en-US" sz="18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）。大勢の喫煙者の大半は市役所職員。</a:t>
            </a:r>
            <a:endParaRPr lang="en-US" altLang="ja-JP" sz="1800" dirty="0" smtClean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18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歩行者への受動喫煙防止として、改正健康増進法の「屋外の対策」に基づき、</a:t>
            </a:r>
            <a:endParaRPr lang="en-US" altLang="ja-JP" sz="1800" dirty="0" smtClean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18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職員には商業施設で喫煙しないことを予め取り決めておく。</a:t>
            </a:r>
            <a:endParaRPr lang="en-US" altLang="ja-JP" sz="1800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1800" dirty="0" smtClean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朝の通学時間帯も同じ状況（と思われる）</a:t>
            </a:r>
            <a:r>
              <a:rPr lang="en-US" altLang="ja-JP" sz="1800" dirty="0" smtClean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⇒</a:t>
            </a:r>
            <a:r>
              <a:rPr lang="ja-JP" altLang="en-US" sz="1800" dirty="0" smtClean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コンビニの灰皿の撤去を！</a:t>
            </a:r>
            <a:endParaRPr lang="ja-JP" altLang="en-US" sz="1800" dirty="0">
              <a:solidFill>
                <a:srgbClr val="FF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46956" y="188641"/>
            <a:ext cx="4036682" cy="369332"/>
          </a:xfrm>
          <a:prstGeom prst="rect">
            <a:avLst/>
          </a:prstGeom>
          <a:solidFill>
            <a:srgbClr val="FFFFFF"/>
          </a:solidFill>
          <a:ln>
            <a:solidFill>
              <a:srgbClr val="4472C4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神戸市役所近くのコンビニ、昼休み時間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9532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67" y="3674879"/>
            <a:ext cx="4648236" cy="312819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線吹き出し 1 (枠付き) 3"/>
          <p:cNvSpPr/>
          <p:nvPr/>
        </p:nvSpPr>
        <p:spPr>
          <a:xfrm>
            <a:off x="422642" y="3758286"/>
            <a:ext cx="4138480" cy="503158"/>
          </a:xfrm>
          <a:prstGeom prst="borderCallout1">
            <a:avLst>
              <a:gd name="adj1" fmla="val 106539"/>
              <a:gd name="adj2" fmla="val 48643"/>
              <a:gd name="adj3" fmla="val 265013"/>
              <a:gd name="adj4" fmla="val 57688"/>
            </a:avLst>
          </a:prstGeom>
          <a:solidFill>
            <a:srgbClr val="FFFFFF"/>
          </a:solidFill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喫煙場所を敷地の端にすると</a:t>
            </a:r>
            <a:endParaRPr lang="en-US" altLang="ja-JP" sz="1800" kern="0" dirty="0" smtClean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algn="ctr"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一般通行人に「望まない</a:t>
            </a:r>
            <a:r>
              <a:rPr lang="ja-JP" altLang="en-US" sz="1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受動喫煙」</a:t>
            </a:r>
            <a:endParaRPr lang="ja-JP" altLang="en-US" sz="1800" kern="0" dirty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777" y="3674879"/>
            <a:ext cx="5213059" cy="297797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テキスト ボックス 5"/>
          <p:cNvSpPr txBox="1"/>
          <p:nvPr/>
        </p:nvSpPr>
        <p:spPr>
          <a:xfrm>
            <a:off x="5384801" y="227236"/>
            <a:ext cx="403588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0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某市役所、</a:t>
            </a:r>
            <a:r>
              <a:rPr lang="ja-JP" altLang="en-US" sz="2000" kern="0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特定屋外喫煙場所</a:t>
            </a:r>
            <a:r>
              <a:rPr lang="ja-JP" altLang="en-US" sz="20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：</a:t>
            </a:r>
            <a:endParaRPr lang="en-US" altLang="ja-JP" sz="2000" kern="0" dirty="0" smtClean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0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・通常</a:t>
            </a:r>
            <a:r>
              <a:rPr kumimoji="0" lang="ja-JP" altLang="en-US" sz="20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の</a:t>
            </a:r>
            <a:r>
              <a:rPr kumimoji="0" lang="ja-JP" altLang="en-US" sz="2000" kern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利用者が</a:t>
            </a:r>
            <a:r>
              <a:rPr kumimoji="0" lang="ja-JP" altLang="en-US" sz="20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立ち入らない場所</a:t>
            </a:r>
            <a:endParaRPr lang="en-US" altLang="ja-JP" sz="2000" kern="0" dirty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・コーンとバーで通路</a:t>
            </a:r>
            <a:endParaRPr kumimoji="0" lang="en-US" altLang="ja-JP" sz="2000" kern="0" dirty="0" smtClean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0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・植栽で囲い込み</a:t>
            </a:r>
            <a:endParaRPr lang="en-US" altLang="ja-JP" sz="2000" kern="0" dirty="0" smtClean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r>
              <a:rPr lang="ja-JP" altLang="en-US" sz="2000" kern="0" dirty="0">
                <a:solidFill>
                  <a:srgbClr val="000000"/>
                </a:solidFill>
                <a:latin typeface="ＭＳ Ｐゴシック"/>
                <a:cs typeface="ＭＳ Ｐゴシック"/>
                <a:sym typeface="Calibri"/>
              </a:rPr>
              <a:t>・未成年者は立ち入り</a:t>
            </a:r>
            <a:r>
              <a:rPr lang="ja-JP" altLang="en-US" sz="2000" kern="0" dirty="0" smtClean="0">
                <a:solidFill>
                  <a:srgbClr val="000000"/>
                </a:solidFill>
                <a:latin typeface="ＭＳ Ｐゴシック"/>
                <a:cs typeface="ＭＳ Ｐゴシック"/>
                <a:sym typeface="Calibri"/>
              </a:rPr>
              <a:t>不可</a:t>
            </a:r>
            <a:endParaRPr lang="en-US" altLang="ja-JP" sz="2000" kern="0" dirty="0" smtClean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・喫煙場所の掲示</a:t>
            </a:r>
            <a:endParaRPr kumimoji="0" lang="en-US" altLang="ja-JP" sz="2000" kern="0" dirty="0" smtClean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endParaRPr lang="ja-JP" altLang="en-US" sz="2000" kern="0" dirty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5" y="101601"/>
            <a:ext cx="5254802" cy="3382779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9" name="直線矢印コネクタ 8"/>
          <p:cNvCxnSpPr/>
          <p:nvPr/>
        </p:nvCxnSpPr>
        <p:spPr>
          <a:xfrm>
            <a:off x="6680200" y="2082800"/>
            <a:ext cx="838200" cy="3454400"/>
          </a:xfrm>
          <a:prstGeom prst="straightConnector1">
            <a:avLst/>
          </a:prstGeom>
          <a:ln>
            <a:solidFill>
              <a:srgbClr val="00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7754356" y="2599987"/>
            <a:ext cx="1660731" cy="923330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none" rtlCol="0">
            <a:spAutoFit/>
          </a:bodyPr>
          <a:lstStyle/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主な利用者は</a:t>
            </a:r>
            <a:endParaRPr lang="en-US" altLang="ja-JP" kern="0" dirty="0" smtClean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来庁者ではなく</a:t>
            </a:r>
            <a:endParaRPr lang="en-US" altLang="ja-JP" kern="0" dirty="0" smtClean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市役所の職員</a:t>
            </a:r>
            <a:endParaRPr lang="ja-JP" altLang="en-US" kern="0" dirty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23708" y="5167626"/>
            <a:ext cx="64633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defTabSz="457200" eaLnBrk="1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800" kern="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舗道</a:t>
            </a:r>
            <a:endParaRPr lang="ja-JP" altLang="en-US" sz="1800" kern="0" dirty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356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397" y="2492896"/>
            <a:ext cx="5715000" cy="4152900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3" name="テキスト ボックス 2"/>
          <p:cNvSpPr txBox="1"/>
          <p:nvPr/>
        </p:nvSpPr>
        <p:spPr>
          <a:xfrm>
            <a:off x="177800" y="116638"/>
            <a:ext cx="8129788" cy="2062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ＭＳ Ｐゴシック"/>
                <a:ea typeface="ＭＳ Ｐゴシック"/>
                <a:cs typeface="ＭＳ Ｐゴシック"/>
                <a:sym typeface="Calibri"/>
              </a:rPr>
              <a:t>健康局長通知　平成</a:t>
            </a:r>
            <a:r>
              <a:rPr kumimoji="0" lang="en-US" altLang="ja-JP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ＭＳ Ｐゴシック"/>
                <a:ea typeface="ＭＳ Ｐゴシック"/>
                <a:cs typeface="ＭＳ Ｐゴシック"/>
                <a:sym typeface="Calibri"/>
              </a:rPr>
              <a:t>30</a:t>
            </a:r>
            <a:r>
              <a:rPr kumimoji="0" lang="ja-JP" alt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ＭＳ Ｐゴシック"/>
                <a:ea typeface="ＭＳ Ｐゴシック"/>
                <a:cs typeface="ＭＳ Ｐゴシック"/>
                <a:sym typeface="Calibri"/>
              </a:rPr>
              <a:t>年</a:t>
            </a:r>
            <a:r>
              <a:rPr kumimoji="0" lang="en-US" altLang="ja-JP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ＭＳ Ｐゴシック"/>
                <a:ea typeface="ＭＳ Ｐゴシック"/>
                <a:cs typeface="ＭＳ Ｐゴシック"/>
                <a:sym typeface="Calibri"/>
              </a:rPr>
              <a:t>2</a:t>
            </a:r>
            <a:r>
              <a:rPr kumimoji="0" lang="ja-JP" alt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ＭＳ Ｐゴシック"/>
                <a:ea typeface="ＭＳ Ｐゴシック"/>
                <a:cs typeface="ＭＳ Ｐゴシック"/>
                <a:sym typeface="Calibri"/>
              </a:rPr>
              <a:t>月</a:t>
            </a:r>
            <a:r>
              <a:rPr kumimoji="0" lang="en-US" altLang="ja-JP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ＭＳ Ｐゴシック"/>
                <a:ea typeface="ＭＳ Ｐゴシック"/>
                <a:cs typeface="ＭＳ Ｐゴシック"/>
                <a:sym typeface="Calibri"/>
              </a:rPr>
              <a:t>22</a:t>
            </a:r>
            <a:r>
              <a:rPr kumimoji="0" lang="ja-JP" alt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ＭＳ Ｐゴシック"/>
                <a:ea typeface="ＭＳ Ｐゴシック"/>
                <a:cs typeface="ＭＳ Ｐゴシック"/>
                <a:sym typeface="Calibri"/>
              </a:rPr>
              <a:t>日　</a:t>
            </a:r>
            <a:endParaRPr kumimoji="0" lang="en-US" altLang="ja-JP" sz="32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320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第一種施設は敷地内禁煙が原則であり、</a:t>
            </a:r>
            <a:endParaRPr kumimoji="0" lang="en-US" altLang="ja-JP" sz="3200" dirty="0" smtClean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320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特定屋外喫煙場所を設置することを推奨する</a:t>
            </a:r>
            <a:endParaRPr kumimoji="0" lang="en-US" altLang="ja-JP" sz="3200" dirty="0" smtClean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  <a:sym typeface="Calibri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3200" dirty="0" smtClean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  <a:sym typeface="Calibri"/>
              </a:rPr>
              <a:t>　ものではないことに十分留意すること。</a:t>
            </a:r>
            <a:endParaRPr kumimoji="0" lang="ja-JP" alt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ＭＳ Ｐゴシック"/>
              <a:ea typeface="ＭＳ Ｐゴシック"/>
              <a:cs typeface="ＭＳ Ｐゴシック"/>
              <a:sym typeface="Calibri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4279403" y="5743365"/>
            <a:ext cx="5642994" cy="863998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 flipH="1" flipV="1">
            <a:off x="3919367" y="2132856"/>
            <a:ext cx="432048" cy="360040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75898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5" name="image16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5946" y="76127"/>
            <a:ext cx="7200801" cy="67057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116" name="Shape 3116"/>
          <p:cNvSpPr/>
          <p:nvPr/>
        </p:nvSpPr>
        <p:spPr>
          <a:xfrm>
            <a:off x="2870927" y="436170"/>
            <a:ext cx="7091805" cy="8975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3117" name="Shape 3117"/>
          <p:cNvSpPr/>
          <p:nvPr/>
        </p:nvSpPr>
        <p:spPr>
          <a:xfrm>
            <a:off x="73350" y="736899"/>
            <a:ext cx="7607409" cy="89255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60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  <a:sym typeface="ＭＳ Ｐゴシック"/>
              </a:defRPr>
            </a:pPr>
            <a:r>
              <a:rPr dirty="0">
                <a:latin typeface="ＭＳ Ｐゴシック"/>
                <a:ea typeface="ＭＳ Ｐゴシック"/>
                <a:cs typeface="ＭＳ Ｐゴシック"/>
              </a:rPr>
              <a:t>秋田県庁と関連機関、2018年10月1日</a:t>
            </a:r>
            <a:r>
              <a:rPr dirty="0" smtClean="0">
                <a:latin typeface="ＭＳ Ｐゴシック"/>
                <a:ea typeface="ＭＳ Ｐゴシック"/>
                <a:cs typeface="ＭＳ Ｐゴシック"/>
              </a:rPr>
              <a:t>より敷地</a:t>
            </a:r>
            <a:r>
              <a:rPr dirty="0">
                <a:latin typeface="ＭＳ Ｐゴシック"/>
                <a:ea typeface="ＭＳ Ｐゴシック"/>
                <a:cs typeface="ＭＳ Ｐゴシック"/>
              </a:rPr>
              <a:t>内禁煙</a:t>
            </a:r>
          </a:p>
          <a:p>
            <a:pPr>
              <a:defRPr sz="260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  <a:sym typeface="ＭＳ Ｐゴシック"/>
              </a:defRPr>
            </a:pPr>
            <a:r>
              <a:rPr dirty="0" smtClean="0">
                <a:latin typeface="ＭＳ Ｐゴシック"/>
                <a:ea typeface="ＭＳ Ｐゴシック"/>
                <a:cs typeface="ＭＳ Ｐゴシック"/>
              </a:rPr>
              <a:t>＝</a:t>
            </a:r>
            <a:r>
              <a:rPr lang="ja-JP" altLang="en-US" dirty="0" smtClean="0">
                <a:latin typeface="ＭＳ Ｐゴシック"/>
                <a:ea typeface="ＭＳ Ｐゴシック"/>
                <a:cs typeface="ＭＳ Ｐゴシック"/>
              </a:rPr>
              <a:t>模範となる</a:t>
            </a:r>
            <a:r>
              <a:rPr dirty="0" smtClean="0">
                <a:latin typeface="ＭＳ Ｐゴシック"/>
                <a:ea typeface="ＭＳ Ｐゴシック"/>
                <a:cs typeface="ＭＳ Ｐゴシック"/>
              </a:rPr>
              <a:t>正しい</a:t>
            </a:r>
            <a:r>
              <a:rPr dirty="0">
                <a:latin typeface="ＭＳ Ｐゴシック"/>
                <a:ea typeface="ＭＳ Ｐゴシック"/>
                <a:cs typeface="ＭＳ Ｐゴシック"/>
              </a:rPr>
              <a:t>考え方です。</a:t>
            </a:r>
          </a:p>
        </p:txBody>
      </p:sp>
      <p:sp>
        <p:nvSpPr>
          <p:cNvPr id="3118" name="Shape 3118"/>
          <p:cNvSpPr/>
          <p:nvPr/>
        </p:nvSpPr>
        <p:spPr>
          <a:xfrm>
            <a:off x="212997" y="4931035"/>
            <a:ext cx="5608915" cy="1246495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500">
                <a:solidFill>
                  <a:srgbClr val="0433FF"/>
                </a:solidFill>
                <a:latin typeface="ＭＳ Ｐゴシック"/>
                <a:ea typeface="ＭＳ Ｐゴシック"/>
                <a:cs typeface="ＭＳ Ｐゴシック"/>
                <a:sym typeface="ＭＳ Ｐゴシック"/>
              </a:defRPr>
            </a:pPr>
            <a:r>
              <a:rPr dirty="0">
                <a:latin typeface="ＭＳ Ｐゴシック"/>
                <a:ea typeface="ＭＳ Ｐゴシック"/>
                <a:cs typeface="ＭＳ Ｐゴシック"/>
              </a:rPr>
              <a:t>・職員は敷地外でも勤務時間の喫煙禁止</a:t>
            </a:r>
          </a:p>
          <a:p>
            <a:pPr>
              <a:defRPr sz="2500">
                <a:solidFill>
                  <a:srgbClr val="0433FF"/>
                </a:solidFill>
                <a:latin typeface="ＭＳ Ｐゴシック"/>
                <a:ea typeface="ＭＳ Ｐゴシック"/>
                <a:cs typeface="ＭＳ Ｐゴシック"/>
                <a:sym typeface="ＭＳ Ｐゴシック"/>
              </a:defRPr>
            </a:pPr>
            <a:r>
              <a:rPr dirty="0">
                <a:latin typeface="ＭＳ Ｐゴシック"/>
                <a:ea typeface="ＭＳ Ｐゴシック"/>
                <a:cs typeface="ＭＳ Ｐゴシック"/>
              </a:rPr>
              <a:t>・県東京事務所も同様</a:t>
            </a:r>
          </a:p>
          <a:p>
            <a:pPr>
              <a:defRPr sz="2500">
                <a:solidFill>
                  <a:srgbClr val="0433FF"/>
                </a:solidFill>
                <a:latin typeface="ＭＳ Ｐゴシック"/>
                <a:ea typeface="ＭＳ Ｐゴシック"/>
                <a:cs typeface="ＭＳ Ｐゴシック"/>
                <a:sym typeface="ＭＳ Ｐゴシック"/>
              </a:defRPr>
            </a:pPr>
            <a:r>
              <a:rPr dirty="0">
                <a:latin typeface="ＭＳ Ｐゴシック"/>
                <a:ea typeface="ＭＳ Ｐゴシック"/>
                <a:cs typeface="ＭＳ Ｐゴシック"/>
              </a:rPr>
              <a:t>・勤務時間は出張先でも禁煙</a:t>
            </a:r>
          </a:p>
        </p:txBody>
      </p:sp>
      <p:sp>
        <p:nvSpPr>
          <p:cNvPr id="6" name="Shape 3118"/>
          <p:cNvSpPr/>
          <p:nvPr/>
        </p:nvSpPr>
        <p:spPr>
          <a:xfrm>
            <a:off x="73350" y="2451865"/>
            <a:ext cx="2931153" cy="1938992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500">
                <a:solidFill>
                  <a:srgbClr val="0433FF"/>
                </a:solidFill>
                <a:latin typeface="ＭＳ Ｐゴシック"/>
                <a:ea typeface="ＭＳ Ｐゴシック"/>
                <a:cs typeface="ＭＳ Ｐゴシック"/>
                <a:sym typeface="ＭＳ Ｐゴシック"/>
              </a:defRPr>
            </a:pPr>
            <a:r>
              <a:rPr lang="ja-JP" altLang="en-US" sz="2400" dirty="0" smtClean="0">
                <a:latin typeface="ＭＳ Ｐゴシック"/>
                <a:ea typeface="ＭＳ Ｐゴシック"/>
                <a:cs typeface="ＭＳ Ｐゴシック"/>
              </a:rPr>
              <a:t>県庁、市町村役場</a:t>
            </a:r>
            <a:endParaRPr lang="en-US" altLang="ja-JP" sz="2400" dirty="0" smtClean="0">
              <a:latin typeface="ＭＳ Ｐゴシック"/>
              <a:ea typeface="ＭＳ Ｐゴシック"/>
              <a:cs typeface="ＭＳ Ｐゴシック"/>
            </a:endParaRPr>
          </a:p>
          <a:p>
            <a:pPr>
              <a:defRPr sz="2500">
                <a:solidFill>
                  <a:srgbClr val="0433FF"/>
                </a:solidFill>
                <a:latin typeface="ＭＳ Ｐゴシック"/>
                <a:ea typeface="ＭＳ Ｐゴシック"/>
                <a:cs typeface="ＭＳ Ｐゴシック"/>
                <a:sym typeface="ＭＳ Ｐゴシック"/>
              </a:defRPr>
            </a:pPr>
            <a:r>
              <a:rPr lang="ja-JP" altLang="en-US" sz="2400" dirty="0" smtClean="0">
                <a:latin typeface="ＭＳ Ｐゴシック"/>
                <a:ea typeface="ＭＳ Ｐゴシック"/>
                <a:cs typeface="ＭＳ Ｐゴシック"/>
              </a:rPr>
              <a:t>県警本部、各署</a:t>
            </a:r>
            <a:endParaRPr lang="en-US" altLang="ja-JP" sz="2400" dirty="0" smtClean="0">
              <a:latin typeface="ＭＳ Ｐゴシック"/>
              <a:ea typeface="ＭＳ Ｐゴシック"/>
              <a:cs typeface="ＭＳ Ｐゴシック"/>
            </a:endParaRPr>
          </a:p>
          <a:p>
            <a:pPr>
              <a:defRPr sz="2500">
                <a:solidFill>
                  <a:srgbClr val="0433FF"/>
                </a:solidFill>
                <a:latin typeface="ＭＳ Ｐゴシック"/>
                <a:ea typeface="ＭＳ Ｐゴシック"/>
                <a:cs typeface="ＭＳ Ｐゴシック"/>
                <a:sym typeface="ＭＳ Ｐゴシック"/>
              </a:defRPr>
            </a:pPr>
            <a:r>
              <a:rPr lang="ja-JP" altLang="en-US" sz="2400" dirty="0" smtClean="0">
                <a:latin typeface="ＭＳ Ｐゴシック"/>
                <a:ea typeface="ＭＳ Ｐゴシック"/>
                <a:cs typeface="ＭＳ Ｐゴシック"/>
              </a:rPr>
              <a:t>交番、駐在所</a:t>
            </a:r>
            <a:endParaRPr lang="en-US" altLang="ja-JP" sz="2400" dirty="0" smtClean="0">
              <a:latin typeface="ＭＳ Ｐゴシック"/>
              <a:ea typeface="ＭＳ Ｐゴシック"/>
              <a:cs typeface="ＭＳ Ｐゴシック"/>
            </a:endParaRPr>
          </a:p>
          <a:p>
            <a:pPr>
              <a:defRPr sz="2500">
                <a:solidFill>
                  <a:srgbClr val="0433FF"/>
                </a:solidFill>
                <a:latin typeface="ＭＳ Ｐゴシック"/>
                <a:ea typeface="ＭＳ Ｐゴシック"/>
                <a:cs typeface="ＭＳ Ｐゴシック"/>
                <a:sym typeface="ＭＳ Ｐゴシック"/>
              </a:defRPr>
            </a:pPr>
            <a:r>
              <a:rPr lang="ja-JP" altLang="en-US" sz="2400" dirty="0" smtClean="0">
                <a:latin typeface="ＭＳ Ｐゴシック"/>
                <a:ea typeface="ＭＳ Ｐゴシック"/>
                <a:cs typeface="ＭＳ Ｐゴシック"/>
              </a:rPr>
              <a:t>運転免許センター</a:t>
            </a:r>
            <a:endParaRPr lang="en-US" altLang="ja-JP" sz="2400" dirty="0" smtClean="0">
              <a:latin typeface="ＭＳ Ｐゴシック"/>
              <a:ea typeface="ＭＳ Ｐゴシック"/>
              <a:cs typeface="ＭＳ Ｐゴシック"/>
            </a:endParaRPr>
          </a:p>
          <a:p>
            <a:pPr>
              <a:defRPr sz="2500">
                <a:solidFill>
                  <a:srgbClr val="0433FF"/>
                </a:solidFill>
                <a:latin typeface="ＭＳ Ｐゴシック"/>
                <a:ea typeface="ＭＳ Ｐゴシック"/>
                <a:cs typeface="ＭＳ Ｐゴシック"/>
                <a:sym typeface="ＭＳ Ｐゴシック"/>
              </a:defRPr>
            </a:pPr>
            <a:r>
              <a:rPr lang="ja-JP" altLang="en-US" sz="2400" dirty="0" smtClean="0">
                <a:latin typeface="ＭＳ Ｐゴシック"/>
                <a:ea typeface="ＭＳ Ｐゴシック"/>
                <a:cs typeface="ＭＳ Ｐゴシック"/>
              </a:rPr>
              <a:t>を敷地内禁煙に</a:t>
            </a:r>
            <a:endParaRPr sz="2400" dirty="0">
              <a:latin typeface="ＭＳ Ｐゴシック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8595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81" y="44624"/>
            <a:ext cx="9289032" cy="66967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テキスト ボックス 2"/>
          <p:cNvSpPr txBox="1"/>
          <p:nvPr/>
        </p:nvSpPr>
        <p:spPr>
          <a:xfrm>
            <a:off x="2479204" y="260648"/>
            <a:ext cx="55695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青森県警、敷地内全面禁煙</a:t>
            </a:r>
            <a:endParaRPr kumimoji="1" lang="en-US" altLang="ja-JP" sz="3600" dirty="0" smtClean="0">
              <a:solidFill>
                <a:srgbClr val="FF0000"/>
              </a:solidFill>
              <a:latin typeface="ＭＳ Ｐゴシック"/>
              <a:ea typeface="ＭＳ Ｐゴシック"/>
              <a:cs typeface="ＭＳ Ｐゴシック"/>
            </a:endParaRPr>
          </a:p>
          <a:p>
            <a:r>
              <a:rPr lang="ja-JP" altLang="en-US" sz="3600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令和元</a:t>
            </a:r>
            <a:r>
              <a:rPr lang="en-US" altLang="ja-JP" sz="3600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(2019)</a:t>
            </a:r>
            <a:r>
              <a:rPr lang="ja-JP" altLang="en-US" sz="3600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年</a:t>
            </a:r>
            <a:r>
              <a:rPr lang="en-US" altLang="ja-JP" sz="3600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5</a:t>
            </a:r>
            <a:r>
              <a:rPr lang="ja-JP" altLang="en-US" sz="3600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月</a:t>
            </a:r>
            <a:r>
              <a:rPr lang="en-US" altLang="ja-JP" sz="3600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1</a:t>
            </a:r>
            <a:r>
              <a:rPr lang="ja-JP" altLang="en-US" sz="3600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日より</a:t>
            </a:r>
            <a:endParaRPr kumimoji="1" lang="ja-JP" altLang="en-US" sz="3600" dirty="0">
              <a:solidFill>
                <a:srgbClr val="FF0000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39806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71" y="188640"/>
            <a:ext cx="9368825" cy="626469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テキスト ボックス 2"/>
          <p:cNvSpPr txBox="1"/>
          <p:nvPr/>
        </p:nvSpPr>
        <p:spPr>
          <a:xfrm>
            <a:off x="3306752" y="692700"/>
            <a:ext cx="49620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srgbClr val="FF0000"/>
                </a:solidFill>
                <a:latin typeface="+mj-ea"/>
                <a:ea typeface="+mj-ea"/>
              </a:rPr>
              <a:t>佐賀県・県警</a:t>
            </a:r>
            <a:r>
              <a:rPr kumimoji="1" lang="ja-JP" altLang="en-US" sz="2800" dirty="0" smtClean="0">
                <a:solidFill>
                  <a:srgbClr val="FF0000"/>
                </a:solidFill>
                <a:latin typeface="+mj-ea"/>
                <a:ea typeface="+mj-ea"/>
              </a:rPr>
              <a:t>も敷地内全面禁煙</a:t>
            </a:r>
            <a:endParaRPr kumimoji="1" lang="en-US" altLang="ja-JP" sz="2800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800" dirty="0" smtClean="0">
                <a:solidFill>
                  <a:srgbClr val="FF0000"/>
                </a:solidFill>
                <a:latin typeface="+mj-ea"/>
                <a:ea typeface="+mj-ea"/>
              </a:rPr>
              <a:t>令和元</a:t>
            </a:r>
            <a:r>
              <a:rPr lang="en-US" altLang="ja-JP" sz="2800" dirty="0" smtClean="0">
                <a:solidFill>
                  <a:srgbClr val="FF0000"/>
                </a:solidFill>
                <a:latin typeface="+mj-ea"/>
                <a:ea typeface="+mj-ea"/>
              </a:rPr>
              <a:t>(2019)</a:t>
            </a:r>
            <a:r>
              <a:rPr lang="ja-JP" altLang="en-US" sz="2800" dirty="0" smtClean="0">
                <a:solidFill>
                  <a:srgbClr val="FF0000"/>
                </a:solidFill>
                <a:latin typeface="+mj-ea"/>
                <a:ea typeface="+mj-ea"/>
              </a:rPr>
              <a:t>年</a:t>
            </a:r>
            <a:r>
              <a:rPr lang="en-US" altLang="ja-JP" sz="2800" dirty="0" smtClean="0">
                <a:solidFill>
                  <a:srgbClr val="FF0000"/>
                </a:solidFill>
                <a:latin typeface="+mj-ea"/>
                <a:ea typeface="+mj-ea"/>
              </a:rPr>
              <a:t>7</a:t>
            </a:r>
            <a:r>
              <a:rPr lang="ja-JP" altLang="en-US" sz="2800" dirty="0" smtClean="0">
                <a:solidFill>
                  <a:srgbClr val="FF0000"/>
                </a:solidFill>
                <a:latin typeface="+mj-ea"/>
                <a:ea typeface="+mj-ea"/>
              </a:rPr>
              <a:t>月</a:t>
            </a:r>
            <a:r>
              <a:rPr lang="en-US" altLang="ja-JP" sz="2800" dirty="0" smtClean="0">
                <a:solidFill>
                  <a:srgbClr val="FF0000"/>
                </a:solidFill>
                <a:latin typeface="+mj-ea"/>
                <a:ea typeface="+mj-ea"/>
              </a:rPr>
              <a:t>1</a:t>
            </a:r>
            <a:r>
              <a:rPr lang="ja-JP" altLang="en-US" sz="2800" dirty="0" smtClean="0">
                <a:solidFill>
                  <a:srgbClr val="FF0000"/>
                </a:solidFill>
                <a:latin typeface="+mj-ea"/>
                <a:ea typeface="+mj-ea"/>
              </a:rPr>
              <a:t>日より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60653016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6_ホワイト">
  <a:themeElements>
    <a:clrScheme name="ホワイト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ホワイト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48_ホワイト">
  <a:themeElements>
    <a:clrScheme name="ホワイト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ホワイト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</TotalTime>
  <Words>833</Words>
  <Application>Microsoft Macintosh PowerPoint</Application>
  <PresentationFormat>35 mm スライド</PresentationFormat>
  <Paragraphs>169</Paragraphs>
  <Slides>20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3</vt:i4>
      </vt:variant>
      <vt:variant>
        <vt:lpstr>スライド タイトル</vt:lpstr>
      </vt:variant>
      <vt:variant>
        <vt:i4>20</vt:i4>
      </vt:variant>
    </vt:vector>
  </HeadingPairs>
  <TitlesOfParts>
    <vt:vector size="23" baseType="lpstr">
      <vt:lpstr>ホワイト</vt:lpstr>
      <vt:lpstr>26_ホワイト</vt:lpstr>
      <vt:lpstr>48_ホワイト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産業医科大学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大和 浩</dc:creator>
  <cp:lastModifiedBy>大和 浩</cp:lastModifiedBy>
  <cp:revision>15</cp:revision>
  <cp:lastPrinted>2020-02-20T02:02:54Z</cp:lastPrinted>
  <dcterms:created xsi:type="dcterms:W3CDTF">2020-02-19T04:41:41Z</dcterms:created>
  <dcterms:modified xsi:type="dcterms:W3CDTF">2020-02-23T02:43:20Z</dcterms:modified>
</cp:coreProperties>
</file>